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vml" ContentType="application/vnd.openxmlformats-officedocument.vmlDrawing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2.xml" ContentType="application/vnd.openxmlformats-officedocument.presentationml.notesSlide+xml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ppt/embeddings/oleObject94.bin" ContentType="application/vnd.openxmlformats-officedocument.oleObject"/>
  <Override PartName="/ppt/embeddings/oleObject95.bin" ContentType="application/vnd.openxmlformats-officedocument.oleObject"/>
  <Override PartName="/ppt/embeddings/oleObject96.bin" ContentType="application/vnd.openxmlformats-officedocument.oleObject"/>
  <Override PartName="/ppt/embeddings/oleObject97.bin" ContentType="application/vnd.openxmlformats-officedocument.oleObject"/>
  <Override PartName="/ppt/embeddings/oleObject98.bin" ContentType="application/vnd.openxmlformats-officedocument.oleObject"/>
  <Override PartName="/ppt/embeddings/oleObject99.bin" ContentType="application/vnd.openxmlformats-officedocument.oleObject"/>
  <Override PartName="/ppt/embeddings/oleObject100.bin" ContentType="application/vnd.openxmlformats-officedocument.oleObject"/>
  <Override PartName="/ppt/embeddings/oleObject101.bin" ContentType="application/vnd.openxmlformats-officedocument.oleObject"/>
  <Override PartName="/ppt/embeddings/oleObject102.bin" ContentType="application/vnd.openxmlformats-officedocument.oleObject"/>
  <Override PartName="/ppt/notesSlides/notesSlide3.xml" ContentType="application/vnd.openxmlformats-officedocument.presentationml.notesSlide+xml"/>
  <Override PartName="/ppt/embeddings/oleObject103.bin" ContentType="application/vnd.openxmlformats-officedocument.oleObject"/>
  <Override PartName="/ppt/embeddings/oleObject104.bin" ContentType="application/vnd.openxmlformats-officedocument.oleObject"/>
  <Override PartName="/ppt/embeddings/oleObject105.bin" ContentType="application/vnd.openxmlformats-officedocument.oleObject"/>
  <Override PartName="/ppt/embeddings/oleObject106.bin" ContentType="application/vnd.openxmlformats-officedocument.oleObject"/>
  <Override PartName="/ppt/embeddings/oleObject107.bin" ContentType="application/vnd.openxmlformats-officedocument.oleObject"/>
  <Override PartName="/ppt/embeddings/oleObject108.bin" ContentType="application/vnd.openxmlformats-officedocument.oleObject"/>
  <Override PartName="/ppt/embeddings/oleObject109.bin" ContentType="application/vnd.openxmlformats-officedocument.oleObject"/>
  <Override PartName="/ppt/embeddings/oleObject110.bin" ContentType="application/vnd.openxmlformats-officedocument.oleObject"/>
  <Override PartName="/ppt/embeddings/oleObject111.bin" ContentType="application/vnd.openxmlformats-officedocument.oleObject"/>
  <Override PartName="/ppt/embeddings/oleObject112.bin" ContentType="application/vnd.openxmlformats-officedocument.oleObject"/>
  <Override PartName="/ppt/embeddings/oleObject113.bin" ContentType="application/vnd.openxmlformats-officedocument.oleObject"/>
  <Override PartName="/ppt/embeddings/oleObject114.bin" ContentType="application/vnd.openxmlformats-officedocument.oleObject"/>
  <Override PartName="/ppt/embeddings/oleObject115.bin" ContentType="application/vnd.openxmlformats-officedocument.oleObject"/>
  <Override PartName="/ppt/embeddings/oleObject116.bin" ContentType="application/vnd.openxmlformats-officedocument.oleObject"/>
  <Override PartName="/ppt/embeddings/oleObject117.bin" ContentType="application/vnd.openxmlformats-officedocument.oleObject"/>
  <Override PartName="/ppt/embeddings/oleObject118.bin" ContentType="application/vnd.openxmlformats-officedocument.oleObject"/>
  <Override PartName="/ppt/embeddings/oleObject119.bin" ContentType="application/vnd.openxmlformats-officedocument.oleObject"/>
  <Override PartName="/ppt/embeddings/oleObject120.bin" ContentType="application/vnd.openxmlformats-officedocument.oleObject"/>
  <Override PartName="/ppt/embeddings/oleObject121.bin" ContentType="application/vnd.openxmlformats-officedocument.oleObject"/>
  <Override PartName="/ppt/embeddings/oleObject122.bin" ContentType="application/vnd.openxmlformats-officedocument.oleObject"/>
  <Override PartName="/ppt/embeddings/oleObject123.bin" ContentType="application/vnd.openxmlformats-officedocument.oleObject"/>
  <Override PartName="/ppt/embeddings/oleObject124.bin" ContentType="application/vnd.openxmlformats-officedocument.oleObject"/>
  <Override PartName="/ppt/embeddings/oleObject125.bin" ContentType="application/vnd.openxmlformats-officedocument.oleObject"/>
  <Override PartName="/ppt/embeddings/oleObject126.bin" ContentType="application/vnd.openxmlformats-officedocument.oleObject"/>
  <Override PartName="/ppt/embeddings/oleObject127.bin" ContentType="application/vnd.openxmlformats-officedocument.oleObject"/>
  <Override PartName="/ppt/embeddings/oleObject128.bin" ContentType="application/vnd.openxmlformats-officedocument.oleObject"/>
  <Override PartName="/ppt/embeddings/oleObject129.bin" ContentType="application/vnd.openxmlformats-officedocument.oleObject"/>
  <Override PartName="/ppt/embeddings/oleObject130.bin" ContentType="application/vnd.openxmlformats-officedocument.oleObject"/>
  <Override PartName="/ppt/embeddings/oleObject131.bin" ContentType="application/vnd.openxmlformats-officedocument.oleObject"/>
  <Override PartName="/ppt/embeddings/oleObject132.bin" ContentType="application/vnd.openxmlformats-officedocument.oleObject"/>
  <Override PartName="/ppt/embeddings/oleObject133.bin" ContentType="application/vnd.openxmlformats-officedocument.oleObject"/>
  <Override PartName="/ppt/embeddings/oleObject134.bin" ContentType="application/vnd.openxmlformats-officedocument.oleObject"/>
  <Override PartName="/ppt/embeddings/oleObject135.bin" ContentType="application/vnd.openxmlformats-officedocument.oleObject"/>
  <Override PartName="/ppt/embeddings/oleObject136.bin" ContentType="application/vnd.openxmlformats-officedocument.oleObject"/>
  <Override PartName="/ppt/embeddings/oleObject137.bin" ContentType="application/vnd.openxmlformats-officedocument.oleObject"/>
  <Override PartName="/ppt/embeddings/oleObject138.bin" ContentType="application/vnd.openxmlformats-officedocument.oleObject"/>
  <Override PartName="/ppt/embeddings/oleObject139.bin" ContentType="application/vnd.openxmlformats-officedocument.oleObject"/>
  <Override PartName="/ppt/notesSlides/notesSlide4.xml" ContentType="application/vnd.openxmlformats-officedocument.presentationml.notesSlide+xml"/>
  <Override PartName="/ppt/embeddings/oleObject140.bin" ContentType="application/vnd.openxmlformats-officedocument.oleObject"/>
  <Override PartName="/ppt/embeddings/oleObject141.bin" ContentType="application/vnd.openxmlformats-officedocument.oleObject"/>
  <Override PartName="/ppt/embeddings/oleObject142.bin" ContentType="application/vnd.openxmlformats-officedocument.oleObject"/>
  <Override PartName="/ppt/embeddings/oleObject143.bin" ContentType="application/vnd.openxmlformats-officedocument.oleObject"/>
  <Override PartName="/ppt/embeddings/oleObject144.bin" ContentType="application/vnd.openxmlformats-officedocument.oleObject"/>
  <Override PartName="/ppt/embeddings/oleObject145.bin" ContentType="application/vnd.openxmlformats-officedocument.oleObject"/>
  <Override PartName="/ppt/embeddings/oleObject146.bin" ContentType="application/vnd.openxmlformats-officedocument.oleObject"/>
  <Override PartName="/ppt/embeddings/oleObject147.bin" ContentType="application/vnd.openxmlformats-officedocument.oleObject"/>
  <Override PartName="/ppt/embeddings/oleObject148.bin" ContentType="application/vnd.openxmlformats-officedocument.oleObject"/>
  <Override PartName="/ppt/embeddings/oleObject149.bin" ContentType="application/vnd.openxmlformats-officedocument.oleObject"/>
  <Override PartName="/ppt/embeddings/oleObject150.bin" ContentType="application/vnd.openxmlformats-officedocument.oleObject"/>
  <Override PartName="/ppt/embeddings/oleObject151.bin" ContentType="application/vnd.openxmlformats-officedocument.oleObject"/>
  <Override PartName="/ppt/embeddings/oleObject152.bin" ContentType="application/vnd.openxmlformats-officedocument.oleObject"/>
  <Override PartName="/ppt/embeddings/oleObject153.bin" ContentType="application/vnd.openxmlformats-officedocument.oleObject"/>
  <Override PartName="/ppt/embeddings/oleObject154.bin" ContentType="application/vnd.openxmlformats-officedocument.oleObject"/>
  <Override PartName="/ppt/embeddings/oleObject155.bin" ContentType="application/vnd.openxmlformats-officedocument.oleObject"/>
  <Override PartName="/ppt/embeddings/oleObject156.bin" ContentType="application/vnd.openxmlformats-officedocument.oleObject"/>
  <Override PartName="/ppt/embeddings/oleObject157.bin" ContentType="application/vnd.openxmlformats-officedocument.oleObject"/>
  <Override PartName="/ppt/embeddings/oleObject158.bin" ContentType="application/vnd.openxmlformats-officedocument.oleObject"/>
  <Override PartName="/ppt/embeddings/oleObject159.bin" ContentType="application/vnd.openxmlformats-officedocument.oleObject"/>
  <Override PartName="/ppt/embeddings/oleObject160.bin" ContentType="application/vnd.openxmlformats-officedocument.oleObject"/>
  <Override PartName="/ppt/embeddings/oleObject161.bin" ContentType="application/vnd.openxmlformats-officedocument.oleObject"/>
  <Override PartName="/ppt/embeddings/oleObject162.bin" ContentType="application/vnd.openxmlformats-officedocument.oleObject"/>
  <Override PartName="/ppt/embeddings/oleObject163.bin" ContentType="application/vnd.openxmlformats-officedocument.oleObject"/>
  <Override PartName="/ppt/embeddings/oleObject164.bin" ContentType="application/vnd.openxmlformats-officedocument.oleObject"/>
  <Override PartName="/ppt/embeddings/oleObject165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166.bin" ContentType="application/vnd.openxmlformats-officedocument.oleObject"/>
  <Override PartName="/ppt/embeddings/oleObject167.bin" ContentType="application/vnd.openxmlformats-officedocument.oleObject"/>
  <Override PartName="/ppt/embeddings/oleObject168.bin" ContentType="application/vnd.openxmlformats-officedocument.oleObject"/>
  <Override PartName="/ppt/embeddings/oleObject169.bin" ContentType="application/vnd.openxmlformats-officedocument.oleObject"/>
  <Override PartName="/ppt/embeddings/oleObject170.bin" ContentType="application/vnd.openxmlformats-officedocument.oleObject"/>
  <Override PartName="/ppt/embeddings/oleObject171.bin" ContentType="application/vnd.openxmlformats-officedocument.oleObject"/>
  <Override PartName="/ppt/embeddings/oleObject172.bin" ContentType="application/vnd.openxmlformats-officedocument.oleObject"/>
  <Override PartName="/ppt/embeddings/oleObject173.bin" ContentType="application/vnd.openxmlformats-officedocument.oleObject"/>
  <Override PartName="/ppt/embeddings/oleObject174.bin" ContentType="application/vnd.openxmlformats-officedocument.oleObject"/>
  <Override PartName="/ppt/embeddings/oleObject175.bin" ContentType="application/vnd.openxmlformats-officedocument.oleObject"/>
  <Override PartName="/ppt/embeddings/oleObject176.bin" ContentType="application/vnd.openxmlformats-officedocument.oleObject"/>
  <Override PartName="/ppt/embeddings/oleObject177.bin" ContentType="application/vnd.openxmlformats-officedocument.oleObject"/>
  <Override PartName="/ppt/embeddings/oleObject178.bin" ContentType="application/vnd.openxmlformats-officedocument.oleObject"/>
  <Override PartName="/ppt/embeddings/oleObject179.bin" ContentType="application/vnd.openxmlformats-officedocument.oleObject"/>
  <Override PartName="/ppt/embeddings/oleObject180.bin" ContentType="application/vnd.openxmlformats-officedocument.oleObject"/>
  <Override PartName="/ppt/notesSlides/notesSlide7.xml" ContentType="application/vnd.openxmlformats-officedocument.presentationml.notesSlide+xml"/>
  <Override PartName="/ppt/embeddings/oleObject181.bin" ContentType="application/vnd.openxmlformats-officedocument.oleObject"/>
  <Override PartName="/ppt/embeddings/oleObject182.bin" ContentType="application/vnd.openxmlformats-officedocument.oleObject"/>
  <Override PartName="/ppt/embeddings/oleObject183.bin" ContentType="application/vnd.openxmlformats-officedocument.oleObject"/>
  <Override PartName="/ppt/embeddings/oleObject184.bin" ContentType="application/vnd.openxmlformats-officedocument.oleObject"/>
  <Override PartName="/ppt/embeddings/oleObject185.bin" ContentType="application/vnd.openxmlformats-officedocument.oleObject"/>
  <Override PartName="/ppt/embeddings/oleObject186.bin" ContentType="application/vnd.openxmlformats-officedocument.oleObject"/>
  <Override PartName="/ppt/embeddings/oleObject187.bin" ContentType="application/vnd.openxmlformats-officedocument.oleObject"/>
  <Override PartName="/ppt/embeddings/oleObject188.bin" ContentType="application/vnd.openxmlformats-officedocument.oleObject"/>
  <Override PartName="/ppt/embeddings/oleObject189.bin" ContentType="application/vnd.openxmlformats-officedocument.oleObject"/>
  <Override PartName="/ppt/embeddings/oleObject190.bin" ContentType="application/vnd.openxmlformats-officedocument.oleObject"/>
  <Override PartName="/ppt/embeddings/oleObject191.bin" ContentType="application/vnd.openxmlformats-officedocument.oleObject"/>
  <Override PartName="/ppt/embeddings/oleObject192.bin" ContentType="application/vnd.openxmlformats-officedocument.oleObject"/>
  <Override PartName="/ppt/embeddings/oleObject193.bin" ContentType="application/vnd.openxmlformats-officedocument.oleObject"/>
  <Override PartName="/ppt/embeddings/oleObject194.bin" ContentType="application/vnd.openxmlformats-officedocument.oleObject"/>
  <Override PartName="/ppt/embeddings/oleObject195.bin" ContentType="application/vnd.openxmlformats-officedocument.oleObject"/>
  <Override PartName="/ppt/embeddings/oleObject196.bin" ContentType="application/vnd.openxmlformats-officedocument.oleObject"/>
  <Override PartName="/ppt/embeddings/oleObject197.bin" ContentType="application/vnd.openxmlformats-officedocument.oleObject"/>
  <Override PartName="/ppt/embeddings/oleObject198.bin" ContentType="application/vnd.openxmlformats-officedocument.oleObject"/>
  <Override PartName="/ppt/notesSlides/notesSlide8.xml" ContentType="application/vnd.openxmlformats-officedocument.presentationml.notesSlide+xml"/>
  <Override PartName="/ppt/embeddings/oleObject199.bin" ContentType="application/vnd.openxmlformats-officedocument.oleObject"/>
  <Override PartName="/ppt/embeddings/oleObject200.bin" ContentType="application/vnd.openxmlformats-officedocument.oleObject"/>
  <Override PartName="/ppt/embeddings/oleObject201.bin" ContentType="application/vnd.openxmlformats-officedocument.oleObject"/>
  <Override PartName="/ppt/embeddings/oleObject202.bin" ContentType="application/vnd.openxmlformats-officedocument.oleObject"/>
  <Override PartName="/ppt/embeddings/oleObject203.bin" ContentType="application/vnd.openxmlformats-officedocument.oleObject"/>
  <Override PartName="/ppt/embeddings/oleObject204.bin" ContentType="application/vnd.openxmlformats-officedocument.oleObject"/>
  <Override PartName="/ppt/embeddings/oleObject205.bin" ContentType="application/vnd.openxmlformats-officedocument.oleObject"/>
  <Override PartName="/ppt/embeddings/oleObject206.bin" ContentType="application/vnd.openxmlformats-officedocument.oleObject"/>
  <Override PartName="/ppt/notesSlides/notesSlide9.xml" ContentType="application/vnd.openxmlformats-officedocument.presentationml.notesSlide+xml"/>
  <Override PartName="/ppt/embeddings/oleObject207.bin" ContentType="application/vnd.openxmlformats-officedocument.oleObject"/>
  <Override PartName="/ppt/embeddings/oleObject208.bin" ContentType="application/vnd.openxmlformats-officedocument.oleObject"/>
  <Override PartName="/ppt/embeddings/oleObject209.bin" ContentType="application/vnd.openxmlformats-officedocument.oleObject"/>
  <Override PartName="/ppt/embeddings/oleObject210.bin" ContentType="application/vnd.openxmlformats-officedocument.oleObject"/>
  <Override PartName="/ppt/embeddings/oleObject211.bin" ContentType="application/vnd.openxmlformats-officedocument.oleObject"/>
  <Override PartName="/ppt/embeddings/oleObject212.bin" ContentType="application/vnd.openxmlformats-officedocument.oleObject"/>
  <Override PartName="/ppt/embeddings/oleObject213.bin" ContentType="application/vnd.openxmlformats-officedocument.oleObject"/>
  <Override PartName="/ppt/embeddings/oleObject214.bin" ContentType="application/vnd.openxmlformats-officedocument.oleObject"/>
  <Override PartName="/ppt/embeddings/oleObject215.bin" ContentType="application/vnd.openxmlformats-officedocument.oleObject"/>
  <Override PartName="/ppt/embeddings/oleObject216.bin" ContentType="application/vnd.openxmlformats-officedocument.oleObject"/>
  <Override PartName="/ppt/embeddings/oleObject217.bin" ContentType="application/vnd.openxmlformats-officedocument.oleObject"/>
  <Override PartName="/ppt/embeddings/oleObject218.bin" ContentType="application/vnd.openxmlformats-officedocument.oleObject"/>
  <Override PartName="/ppt/embeddings/oleObject219.bin" ContentType="application/vnd.openxmlformats-officedocument.oleObject"/>
  <Override PartName="/ppt/embeddings/oleObject220.bin" ContentType="application/vnd.openxmlformats-officedocument.oleObject"/>
  <Override PartName="/ppt/embeddings/oleObject221.bin" ContentType="application/vnd.openxmlformats-officedocument.oleObject"/>
  <Override PartName="/ppt/embeddings/oleObject222.bin" ContentType="application/vnd.openxmlformats-officedocument.oleObject"/>
  <Override PartName="/ppt/embeddings/oleObject223.bin" ContentType="application/vnd.openxmlformats-officedocument.oleObject"/>
  <Override PartName="/ppt/embeddings/oleObject224.bin" ContentType="application/vnd.openxmlformats-officedocument.oleObject"/>
  <Override PartName="/ppt/embeddings/oleObject225.bin" ContentType="application/vnd.openxmlformats-officedocument.oleObject"/>
  <Override PartName="/ppt/embeddings/oleObject226.bin" ContentType="application/vnd.openxmlformats-officedocument.oleObject"/>
  <Override PartName="/ppt/embeddings/oleObject227.bin" ContentType="application/vnd.openxmlformats-officedocument.oleObject"/>
  <Override PartName="/ppt/embeddings/oleObject228.bin" ContentType="application/vnd.openxmlformats-officedocument.oleObject"/>
  <Override PartName="/ppt/embeddings/oleObject229.bin" ContentType="application/vnd.openxmlformats-officedocument.oleObject"/>
  <Override PartName="/ppt/embeddings/oleObject230.bin" ContentType="application/vnd.openxmlformats-officedocument.oleObject"/>
  <Override PartName="/ppt/embeddings/oleObject231.bin" ContentType="application/vnd.openxmlformats-officedocument.oleObject"/>
  <Override PartName="/ppt/embeddings/oleObject232.bin" ContentType="application/vnd.openxmlformats-officedocument.oleObject"/>
  <Override PartName="/ppt/embeddings/oleObject233.bin" ContentType="application/vnd.openxmlformats-officedocument.oleObject"/>
  <Override PartName="/ppt/embeddings/oleObject234.bin" ContentType="application/vnd.openxmlformats-officedocument.oleObject"/>
  <Override PartName="/ppt/embeddings/oleObject235.bin" ContentType="application/vnd.openxmlformats-officedocument.oleObject"/>
  <Override PartName="/ppt/embeddings/oleObject236.bin" ContentType="application/vnd.openxmlformats-officedocument.oleObject"/>
  <Override PartName="/ppt/embeddings/oleObject237.bin" ContentType="application/vnd.openxmlformats-officedocument.oleObject"/>
  <Override PartName="/ppt/embeddings/oleObject238.bin" ContentType="application/vnd.openxmlformats-officedocument.oleObject"/>
  <Override PartName="/ppt/embeddings/oleObject239.bin" ContentType="application/vnd.openxmlformats-officedocument.oleObject"/>
  <Override PartName="/ppt/embeddings/oleObject240.bin" ContentType="application/vnd.openxmlformats-officedocument.oleObject"/>
  <Override PartName="/ppt/embeddings/oleObject241.bin" ContentType="application/vnd.openxmlformats-officedocument.oleObject"/>
  <Override PartName="/ppt/embeddings/oleObject242.bin" ContentType="application/vnd.openxmlformats-officedocument.oleObject"/>
  <Override PartName="/ppt/embeddings/oleObject243.bin" ContentType="application/vnd.openxmlformats-officedocument.oleObject"/>
  <Override PartName="/ppt/embeddings/oleObject244.bin" ContentType="application/vnd.openxmlformats-officedocument.oleObject"/>
  <Override PartName="/ppt/embeddings/oleObject245.bin" ContentType="application/vnd.openxmlformats-officedocument.oleObject"/>
  <Override PartName="/ppt/embeddings/oleObject246.bin" ContentType="application/vnd.openxmlformats-officedocument.oleObject"/>
  <Override PartName="/ppt/embeddings/oleObject247.bin" ContentType="application/vnd.openxmlformats-officedocument.oleObject"/>
  <Override PartName="/ppt/embeddings/oleObject248.bin" ContentType="application/vnd.openxmlformats-officedocument.oleObject"/>
  <Override PartName="/ppt/embeddings/oleObject249.bin" ContentType="application/vnd.openxmlformats-officedocument.oleObject"/>
  <Override PartName="/ppt/embeddings/oleObject250.bin" ContentType="application/vnd.openxmlformats-officedocument.oleObject"/>
  <Override PartName="/ppt/embeddings/oleObject251.bin" ContentType="application/vnd.openxmlformats-officedocument.oleObject"/>
  <Override PartName="/ppt/embeddings/oleObject252.bin" ContentType="application/vnd.openxmlformats-officedocument.oleObject"/>
  <Override PartName="/ppt/embeddings/oleObject253.bin" ContentType="application/vnd.openxmlformats-officedocument.oleObject"/>
  <Override PartName="/ppt/embeddings/oleObject25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14" r:id="rId4"/>
  </p:sldMasterIdLst>
  <p:notesMasterIdLst>
    <p:notesMasterId r:id="rId70"/>
  </p:notesMasterIdLst>
  <p:handoutMasterIdLst>
    <p:handoutMasterId r:id="rId71"/>
  </p:handoutMasterIdLst>
  <p:sldIdLst>
    <p:sldId id="793" r:id="rId5"/>
    <p:sldId id="794" r:id="rId6"/>
    <p:sldId id="795" r:id="rId7"/>
    <p:sldId id="796" r:id="rId8"/>
    <p:sldId id="797" r:id="rId9"/>
    <p:sldId id="798" r:id="rId10"/>
    <p:sldId id="799" r:id="rId11"/>
    <p:sldId id="800" r:id="rId12"/>
    <p:sldId id="801" r:id="rId13"/>
    <p:sldId id="802" r:id="rId14"/>
    <p:sldId id="803" r:id="rId15"/>
    <p:sldId id="804" r:id="rId16"/>
    <p:sldId id="805" r:id="rId17"/>
    <p:sldId id="934" r:id="rId18"/>
    <p:sldId id="807" r:id="rId19"/>
    <p:sldId id="808" r:id="rId20"/>
    <p:sldId id="809" r:id="rId21"/>
    <p:sldId id="810" r:id="rId22"/>
    <p:sldId id="811" r:id="rId23"/>
    <p:sldId id="812" r:id="rId24"/>
    <p:sldId id="813" r:id="rId25"/>
    <p:sldId id="814" r:id="rId26"/>
    <p:sldId id="815" r:id="rId27"/>
    <p:sldId id="816" r:id="rId28"/>
    <p:sldId id="817" r:id="rId29"/>
    <p:sldId id="818" r:id="rId30"/>
    <p:sldId id="81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828" r:id="rId40"/>
    <p:sldId id="829" r:id="rId41"/>
    <p:sldId id="830" r:id="rId42"/>
    <p:sldId id="831" r:id="rId43"/>
    <p:sldId id="832" r:id="rId44"/>
    <p:sldId id="933" r:id="rId45"/>
    <p:sldId id="843" r:id="rId46"/>
    <p:sldId id="844" r:id="rId47"/>
    <p:sldId id="845" r:id="rId48"/>
    <p:sldId id="846" r:id="rId49"/>
    <p:sldId id="847" r:id="rId50"/>
    <p:sldId id="870" r:id="rId51"/>
    <p:sldId id="871" r:id="rId52"/>
    <p:sldId id="872" r:id="rId53"/>
    <p:sldId id="873" r:id="rId54"/>
    <p:sldId id="918" r:id="rId55"/>
    <p:sldId id="919" r:id="rId56"/>
    <p:sldId id="920" r:id="rId57"/>
    <p:sldId id="921" r:id="rId58"/>
    <p:sldId id="922" r:id="rId59"/>
    <p:sldId id="923" r:id="rId60"/>
    <p:sldId id="932" r:id="rId61"/>
    <p:sldId id="924" r:id="rId62"/>
    <p:sldId id="925" r:id="rId63"/>
    <p:sldId id="926" r:id="rId64"/>
    <p:sldId id="927" r:id="rId65"/>
    <p:sldId id="928" r:id="rId66"/>
    <p:sldId id="929" r:id="rId67"/>
    <p:sldId id="930" r:id="rId68"/>
    <p:sldId id="931" r:id="rId69"/>
  </p:sldIdLst>
  <p:sldSz cx="9906000" cy="6858000" type="A4"/>
  <p:notesSz cx="6662738" cy="9906000"/>
  <p:defaultTextStyle>
    <a:defPPr>
      <a:defRPr lang="en-GB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231">
          <p15:clr>
            <a:srgbClr val="A4A3A4"/>
          </p15:clr>
        </p15:guide>
        <p15:guide id="2" pos="331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3333FF"/>
    <a:srgbClr val="FF0000"/>
    <a:srgbClr val="FF00FF"/>
    <a:srgbClr val="FFCCCC"/>
    <a:srgbClr val="FFCCFF"/>
    <a:srgbClr val="FFFF00"/>
    <a:srgbClr val="3366CC"/>
    <a:srgbClr val="000066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3" autoAdjust="0"/>
    <p:restoredTop sz="94609" autoAdjust="0"/>
  </p:normalViewPr>
  <p:slideViewPr>
    <p:cSldViewPr snapToGrid="0">
      <p:cViewPr varScale="1">
        <p:scale>
          <a:sx n="121" d="100"/>
          <a:sy n="121" d="100"/>
        </p:scale>
        <p:origin x="-272" y="-112"/>
      </p:cViewPr>
      <p:guideLst>
        <p:guide orient="horz" pos="1231"/>
        <p:guide pos="33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22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51.emf"/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13.v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emf"/><Relationship Id="rId12" Type="http://schemas.openxmlformats.org/officeDocument/2006/relationships/image" Target="../media/image85.emf"/><Relationship Id="rId13" Type="http://schemas.openxmlformats.org/officeDocument/2006/relationships/image" Target="../media/image86.emf"/><Relationship Id="rId1" Type="http://schemas.openxmlformats.org/officeDocument/2006/relationships/image" Target="../media/image74.emf"/><Relationship Id="rId2" Type="http://schemas.openxmlformats.org/officeDocument/2006/relationships/image" Target="../media/image75.emf"/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7" Type="http://schemas.openxmlformats.org/officeDocument/2006/relationships/image" Target="../media/image80.emf"/><Relationship Id="rId8" Type="http://schemas.openxmlformats.org/officeDocument/2006/relationships/image" Target="../media/image81.emf"/><Relationship Id="rId9" Type="http://schemas.openxmlformats.org/officeDocument/2006/relationships/image" Target="../media/image82.emf"/><Relationship Id="rId10" Type="http://schemas.openxmlformats.org/officeDocument/2006/relationships/image" Target="../media/image83.emf"/></Relationships>
</file>

<file path=ppt/drawings/_rels/vmlDrawing14.v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emf"/><Relationship Id="rId12" Type="http://schemas.openxmlformats.org/officeDocument/2006/relationships/image" Target="../media/image98.emf"/><Relationship Id="rId1" Type="http://schemas.openxmlformats.org/officeDocument/2006/relationships/image" Target="../media/image87.emf"/><Relationship Id="rId2" Type="http://schemas.openxmlformats.org/officeDocument/2006/relationships/image" Target="../media/image88.emf"/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8" Type="http://schemas.openxmlformats.org/officeDocument/2006/relationships/image" Target="../media/image94.emf"/><Relationship Id="rId9" Type="http://schemas.openxmlformats.org/officeDocument/2006/relationships/image" Target="../media/image95.emf"/><Relationship Id="rId10" Type="http://schemas.openxmlformats.org/officeDocument/2006/relationships/image" Target="../media/image9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7" Type="http://schemas.openxmlformats.org/officeDocument/2006/relationships/image" Target="../media/image103.emf"/><Relationship Id="rId8" Type="http://schemas.openxmlformats.org/officeDocument/2006/relationships/image" Target="../media/image104.emf"/><Relationship Id="rId1" Type="http://schemas.openxmlformats.org/officeDocument/2006/relationships/image" Target="../media/image99.emf"/><Relationship Id="rId2" Type="http://schemas.openxmlformats.org/officeDocument/2006/relationships/image" Target="../media/image7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1" Type="http://schemas.openxmlformats.org/officeDocument/2006/relationships/image" Target="../media/image105.emf"/><Relationship Id="rId2" Type="http://schemas.openxmlformats.org/officeDocument/2006/relationships/image" Target="../media/image106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Relationship Id="rId2" Type="http://schemas.openxmlformats.org/officeDocument/2006/relationships/image" Target="../media/image110.emf"/><Relationship Id="rId3" Type="http://schemas.openxmlformats.org/officeDocument/2006/relationships/image" Target="../media/image111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image" Target="../media/image112.emf"/><Relationship Id="rId2" Type="http://schemas.openxmlformats.org/officeDocument/2006/relationships/image" Target="../media/image11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7" Type="http://schemas.openxmlformats.org/officeDocument/2006/relationships/image" Target="../media/image122.emf"/><Relationship Id="rId1" Type="http://schemas.openxmlformats.org/officeDocument/2006/relationships/image" Target="../media/image116.emf"/><Relationship Id="rId2" Type="http://schemas.openxmlformats.org/officeDocument/2006/relationships/image" Target="../media/image11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0" Type="http://schemas.openxmlformats.org/officeDocument/2006/relationships/image" Target="../media/image132.emf"/><Relationship Id="rId1" Type="http://schemas.openxmlformats.org/officeDocument/2006/relationships/image" Target="../media/image123.emf"/><Relationship Id="rId2" Type="http://schemas.openxmlformats.org/officeDocument/2006/relationships/image" Target="../media/image124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Relationship Id="rId2" Type="http://schemas.openxmlformats.org/officeDocument/2006/relationships/image" Target="../media/image137.emf"/><Relationship Id="rId3" Type="http://schemas.openxmlformats.org/officeDocument/2006/relationships/image" Target="../media/image138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1" Type="http://schemas.openxmlformats.org/officeDocument/2006/relationships/image" Target="../media/image139.emf"/><Relationship Id="rId2" Type="http://schemas.openxmlformats.org/officeDocument/2006/relationships/image" Target="../media/image14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Relationship Id="rId2" Type="http://schemas.openxmlformats.org/officeDocument/2006/relationships/image" Target="../media/image14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Relationship Id="rId2" Type="http://schemas.openxmlformats.org/officeDocument/2006/relationships/image" Target="../media/image152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4" Type="http://schemas.openxmlformats.org/officeDocument/2006/relationships/image" Target="../media/image156.emf"/><Relationship Id="rId1" Type="http://schemas.openxmlformats.org/officeDocument/2006/relationships/image" Target="../media/image153.emf"/><Relationship Id="rId2" Type="http://schemas.openxmlformats.org/officeDocument/2006/relationships/image" Target="../media/image154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1" Type="http://schemas.openxmlformats.org/officeDocument/2006/relationships/image" Target="../media/image157.emf"/><Relationship Id="rId2" Type="http://schemas.openxmlformats.org/officeDocument/2006/relationships/image" Target="../media/image158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67.emf"/><Relationship Id="rId5" Type="http://schemas.openxmlformats.org/officeDocument/2006/relationships/image" Target="../media/image168.emf"/><Relationship Id="rId1" Type="http://schemas.openxmlformats.org/officeDocument/2006/relationships/image" Target="../media/image164.emf"/><Relationship Id="rId2" Type="http://schemas.openxmlformats.org/officeDocument/2006/relationships/image" Target="../media/image16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Relationship Id="rId2" Type="http://schemas.openxmlformats.org/officeDocument/2006/relationships/image" Target="../media/image17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7.emf"/><Relationship Id="rId2" Type="http://schemas.openxmlformats.org/officeDocument/2006/relationships/image" Target="../media/image178.emf"/><Relationship Id="rId3" Type="http://schemas.openxmlformats.org/officeDocument/2006/relationships/image" Target="../media/image17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4" Type="http://schemas.openxmlformats.org/officeDocument/2006/relationships/image" Target="../media/image193.emf"/><Relationship Id="rId5" Type="http://schemas.openxmlformats.org/officeDocument/2006/relationships/image" Target="../media/image188.emf"/><Relationship Id="rId6" Type="http://schemas.openxmlformats.org/officeDocument/2006/relationships/image" Target="../media/image194.emf"/><Relationship Id="rId1" Type="http://schemas.openxmlformats.org/officeDocument/2006/relationships/image" Target="../media/image190.emf"/><Relationship Id="rId2" Type="http://schemas.openxmlformats.org/officeDocument/2006/relationships/image" Target="../media/image19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8.emf"/><Relationship Id="rId2" Type="http://schemas.openxmlformats.org/officeDocument/2006/relationships/image" Target="../media/image19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4" Type="http://schemas.openxmlformats.org/officeDocument/2006/relationships/image" Target="../media/image198.emf"/><Relationship Id="rId5" Type="http://schemas.openxmlformats.org/officeDocument/2006/relationships/image" Target="../media/image199.emf"/><Relationship Id="rId6" Type="http://schemas.openxmlformats.org/officeDocument/2006/relationships/image" Target="../media/image200.emf"/><Relationship Id="rId1" Type="http://schemas.openxmlformats.org/officeDocument/2006/relationships/image" Target="../media/image196.emf"/><Relationship Id="rId2" Type="http://schemas.openxmlformats.org/officeDocument/2006/relationships/image" Target="../media/image188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4" Type="http://schemas.openxmlformats.org/officeDocument/2006/relationships/image" Target="../media/image205.emf"/><Relationship Id="rId5" Type="http://schemas.openxmlformats.org/officeDocument/2006/relationships/image" Target="../media/image206.emf"/><Relationship Id="rId6" Type="http://schemas.openxmlformats.org/officeDocument/2006/relationships/image" Target="../media/image207.emf"/><Relationship Id="rId7" Type="http://schemas.openxmlformats.org/officeDocument/2006/relationships/image" Target="../media/image208.emf"/><Relationship Id="rId8" Type="http://schemas.openxmlformats.org/officeDocument/2006/relationships/image" Target="../media/image209.emf"/><Relationship Id="rId1" Type="http://schemas.openxmlformats.org/officeDocument/2006/relationships/image" Target="../media/image202.emf"/><Relationship Id="rId2" Type="http://schemas.openxmlformats.org/officeDocument/2006/relationships/image" Target="../media/image203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emf"/><Relationship Id="rId4" Type="http://schemas.openxmlformats.org/officeDocument/2006/relationships/image" Target="../media/image214.emf"/><Relationship Id="rId5" Type="http://schemas.openxmlformats.org/officeDocument/2006/relationships/image" Target="../media/image215.emf"/><Relationship Id="rId6" Type="http://schemas.openxmlformats.org/officeDocument/2006/relationships/image" Target="../media/image216.emf"/><Relationship Id="rId7" Type="http://schemas.openxmlformats.org/officeDocument/2006/relationships/image" Target="../media/image217.emf"/><Relationship Id="rId8" Type="http://schemas.openxmlformats.org/officeDocument/2006/relationships/image" Target="../media/image218.emf"/><Relationship Id="rId9" Type="http://schemas.openxmlformats.org/officeDocument/2006/relationships/image" Target="../media/image219.emf"/><Relationship Id="rId10" Type="http://schemas.openxmlformats.org/officeDocument/2006/relationships/image" Target="../media/image220.emf"/><Relationship Id="rId1" Type="http://schemas.openxmlformats.org/officeDocument/2006/relationships/image" Target="../media/image211.emf"/><Relationship Id="rId2" Type="http://schemas.openxmlformats.org/officeDocument/2006/relationships/image" Target="../media/image212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4" Type="http://schemas.openxmlformats.org/officeDocument/2006/relationships/image" Target="../media/image224.emf"/><Relationship Id="rId1" Type="http://schemas.openxmlformats.org/officeDocument/2006/relationships/image" Target="../media/image221.emf"/><Relationship Id="rId2" Type="http://schemas.openxmlformats.org/officeDocument/2006/relationships/image" Target="../media/image222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4" Type="http://schemas.openxmlformats.org/officeDocument/2006/relationships/image" Target="../media/image228.emf"/><Relationship Id="rId1" Type="http://schemas.openxmlformats.org/officeDocument/2006/relationships/image" Target="../media/image209.emf"/><Relationship Id="rId2" Type="http://schemas.openxmlformats.org/officeDocument/2006/relationships/image" Target="../media/image22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4" Type="http://schemas.openxmlformats.org/officeDocument/2006/relationships/image" Target="../media/image232.emf"/><Relationship Id="rId5" Type="http://schemas.openxmlformats.org/officeDocument/2006/relationships/image" Target="../media/image233.emf"/><Relationship Id="rId6" Type="http://schemas.openxmlformats.org/officeDocument/2006/relationships/image" Target="../media/image234.emf"/><Relationship Id="rId1" Type="http://schemas.openxmlformats.org/officeDocument/2006/relationships/image" Target="../media/image229.emf"/><Relationship Id="rId2" Type="http://schemas.openxmlformats.org/officeDocument/2006/relationships/image" Target="../media/image230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4" Type="http://schemas.openxmlformats.org/officeDocument/2006/relationships/image" Target="../media/image239.emf"/><Relationship Id="rId5" Type="http://schemas.openxmlformats.org/officeDocument/2006/relationships/image" Target="../media/image240.emf"/><Relationship Id="rId6" Type="http://schemas.openxmlformats.org/officeDocument/2006/relationships/image" Target="../media/image241.emf"/><Relationship Id="rId7" Type="http://schemas.openxmlformats.org/officeDocument/2006/relationships/image" Target="../media/image242.emf"/><Relationship Id="rId8" Type="http://schemas.openxmlformats.org/officeDocument/2006/relationships/image" Target="../media/image243.emf"/><Relationship Id="rId9" Type="http://schemas.openxmlformats.org/officeDocument/2006/relationships/image" Target="../media/image244.emf"/><Relationship Id="rId10" Type="http://schemas.openxmlformats.org/officeDocument/2006/relationships/image" Target="../media/image245.emf"/><Relationship Id="rId1" Type="http://schemas.openxmlformats.org/officeDocument/2006/relationships/image" Target="../media/image236.emf"/><Relationship Id="rId2" Type="http://schemas.openxmlformats.org/officeDocument/2006/relationships/image" Target="../media/image237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7.emf"/><Relationship Id="rId2" Type="http://schemas.openxmlformats.org/officeDocument/2006/relationships/image" Target="../media/image248.emf"/><Relationship Id="rId3" Type="http://schemas.openxmlformats.org/officeDocument/2006/relationships/image" Target="../media/image249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emf"/><Relationship Id="rId4" Type="http://schemas.openxmlformats.org/officeDocument/2006/relationships/image" Target="../media/image254.emf"/><Relationship Id="rId5" Type="http://schemas.openxmlformats.org/officeDocument/2006/relationships/image" Target="../media/image255.emf"/><Relationship Id="rId6" Type="http://schemas.openxmlformats.org/officeDocument/2006/relationships/image" Target="../media/image256.emf"/><Relationship Id="rId7" Type="http://schemas.openxmlformats.org/officeDocument/2006/relationships/image" Target="../media/image257.emf"/><Relationship Id="rId8" Type="http://schemas.openxmlformats.org/officeDocument/2006/relationships/image" Target="../media/image258.emf"/><Relationship Id="rId9" Type="http://schemas.openxmlformats.org/officeDocument/2006/relationships/image" Target="../media/image259.emf"/><Relationship Id="rId10" Type="http://schemas.openxmlformats.org/officeDocument/2006/relationships/image" Target="../media/image260.emf"/><Relationship Id="rId11" Type="http://schemas.openxmlformats.org/officeDocument/2006/relationships/image" Target="../media/image261.emf"/><Relationship Id="rId1" Type="http://schemas.openxmlformats.org/officeDocument/2006/relationships/image" Target="../media/image251.emf"/><Relationship Id="rId2" Type="http://schemas.openxmlformats.org/officeDocument/2006/relationships/image" Target="../media/image25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emf"/><Relationship Id="rId2" Type="http://schemas.openxmlformats.org/officeDocument/2006/relationships/image" Target="../media/image264.emf"/><Relationship Id="rId3" Type="http://schemas.openxmlformats.org/officeDocument/2006/relationships/image" Target="../media/image265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emf"/><Relationship Id="rId4" Type="http://schemas.openxmlformats.org/officeDocument/2006/relationships/image" Target="../media/image269.emf"/><Relationship Id="rId5" Type="http://schemas.openxmlformats.org/officeDocument/2006/relationships/image" Target="../media/image270.emf"/><Relationship Id="rId6" Type="http://schemas.openxmlformats.org/officeDocument/2006/relationships/image" Target="../media/image271.emf"/><Relationship Id="rId7" Type="http://schemas.openxmlformats.org/officeDocument/2006/relationships/image" Target="../media/image272.emf"/><Relationship Id="rId8" Type="http://schemas.openxmlformats.org/officeDocument/2006/relationships/image" Target="../media/image273.emf"/><Relationship Id="rId1" Type="http://schemas.openxmlformats.org/officeDocument/2006/relationships/image" Target="../media/image266.emf"/><Relationship Id="rId2" Type="http://schemas.openxmlformats.org/officeDocument/2006/relationships/image" Target="../media/image267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emf"/><Relationship Id="rId4" Type="http://schemas.openxmlformats.org/officeDocument/2006/relationships/image" Target="../media/image277.emf"/><Relationship Id="rId5" Type="http://schemas.openxmlformats.org/officeDocument/2006/relationships/image" Target="../media/image278.emf"/><Relationship Id="rId6" Type="http://schemas.openxmlformats.org/officeDocument/2006/relationships/image" Target="../media/image279.emf"/><Relationship Id="rId7" Type="http://schemas.openxmlformats.org/officeDocument/2006/relationships/image" Target="../media/image280.emf"/><Relationship Id="rId1" Type="http://schemas.openxmlformats.org/officeDocument/2006/relationships/image" Target="../media/image274.emf"/><Relationship Id="rId2" Type="http://schemas.openxmlformats.org/officeDocument/2006/relationships/image" Target="../media/image27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image" Target="../media/image36.emf"/><Relationship Id="rId2" Type="http://schemas.openxmlformats.org/officeDocument/2006/relationships/image" Target="../media/image4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080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553" y="2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7700" y="741363"/>
            <a:ext cx="5367338" cy="3716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8366" y="4704660"/>
            <a:ext cx="4886008" cy="4458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10947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b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Tahoma" pitchFamily="34" charset="0"/>
              </a:defRPr>
            </a:lvl1pPr>
          </a:lstStyle>
          <a:p>
            <a:endParaRPr lang="en-GB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553" y="9410947"/>
            <a:ext cx="2887186" cy="49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398" tIns="43699" rIns="87398" bIns="43699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Tahoma" pitchFamily="34" charset="0"/>
              </a:defRPr>
            </a:lvl1pPr>
          </a:lstStyle>
          <a:p>
            <a:fld id="{3C32521E-4158-4FEB-AB62-14D3121BD3AC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9565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04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6C1B-D3A7-434B-A1B0-189E3D1C452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9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18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89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28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6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85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42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47700" y="741363"/>
            <a:ext cx="536733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0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47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4213"/>
            <a:ext cx="4953000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97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0913" y="684213"/>
            <a:ext cx="4956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59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57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0913" y="684213"/>
            <a:ext cx="4956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56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48"/>
            <a:ext cx="84201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71BA-C0A1-4A3D-9374-6B78C99BF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97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BB102-E22C-4DA0-A130-91B64DFDE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11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61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61"/>
            <a:ext cx="65214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7E36-9BE5-4ACB-AA3A-85E62EB963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1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337A8-8FD3-4711-9586-69E5522EFD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9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2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SOFT221:  Server-Side Programming and Development 2006 - 07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5F866-5DA6-446D-817F-2EA09839C1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2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6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BA44D-B48C-44A9-9C08-7E0732E093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54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5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5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F04DD2-093D-4BCC-A9E4-CBDAA79BCD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2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0A191-3648-4CD3-9109-FFA13344E1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87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414DB-5C40-4318-9D69-0BFF83BF3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15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7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A726-27C4-49DC-B409-CAA930FEDF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84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692C-860E-467F-8A2B-9AADAE3A7E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4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7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25/04/18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7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7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41D83-DF40-4799-80E2-778CE4AB15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5" r:id="rId1"/>
    <p:sldLayoutId id="2147484316" r:id="rId2"/>
    <p:sldLayoutId id="2147484317" r:id="rId3"/>
    <p:sldLayoutId id="2147484318" r:id="rId4"/>
    <p:sldLayoutId id="2147484319" r:id="rId5"/>
    <p:sldLayoutId id="2147484320" r:id="rId6"/>
    <p:sldLayoutId id="2147484321" r:id="rId7"/>
    <p:sldLayoutId id="2147484322" r:id="rId8"/>
    <p:sldLayoutId id="2147484323" r:id="rId9"/>
    <p:sldLayoutId id="2147484324" r:id="rId10"/>
    <p:sldLayoutId id="2147484325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emf"/><Relationship Id="rId12" Type="http://schemas.openxmlformats.org/officeDocument/2006/relationships/oleObject" Target="../embeddings/oleObject47.bin"/><Relationship Id="rId13" Type="http://schemas.openxmlformats.org/officeDocument/2006/relationships/image" Target="../media/image5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4" Type="http://schemas.openxmlformats.org/officeDocument/2006/relationships/oleObject" Target="../embeddings/oleObject43.bin"/><Relationship Id="rId5" Type="http://schemas.openxmlformats.org/officeDocument/2006/relationships/image" Target="../media/image48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49.emf"/><Relationship Id="rId8" Type="http://schemas.openxmlformats.org/officeDocument/2006/relationships/oleObject" Target="../embeddings/oleObject45.bin"/><Relationship Id="rId9" Type="http://schemas.openxmlformats.org/officeDocument/2006/relationships/image" Target="../media/image50.emf"/><Relationship Id="rId10" Type="http://schemas.openxmlformats.org/officeDocument/2006/relationships/oleObject" Target="../embeddings/oleObject46.bin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6.emf"/><Relationship Id="rId12" Type="http://schemas.openxmlformats.org/officeDocument/2006/relationships/oleObject" Target="../embeddings/oleObject52.bin"/><Relationship Id="rId13" Type="http://schemas.openxmlformats.org/officeDocument/2006/relationships/image" Target="../media/image57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4" Type="http://schemas.openxmlformats.org/officeDocument/2006/relationships/oleObject" Target="../embeddings/oleObject48.bin"/><Relationship Id="rId5" Type="http://schemas.openxmlformats.org/officeDocument/2006/relationships/image" Target="../media/image53.emf"/><Relationship Id="rId6" Type="http://schemas.openxmlformats.org/officeDocument/2006/relationships/oleObject" Target="../embeddings/oleObject49.bin"/><Relationship Id="rId7" Type="http://schemas.openxmlformats.org/officeDocument/2006/relationships/image" Target="../media/image54.emf"/><Relationship Id="rId8" Type="http://schemas.openxmlformats.org/officeDocument/2006/relationships/oleObject" Target="../embeddings/oleObject50.bin"/><Relationship Id="rId9" Type="http://schemas.openxmlformats.org/officeDocument/2006/relationships/image" Target="../media/image55.emf"/><Relationship Id="rId10" Type="http://schemas.openxmlformats.org/officeDocument/2006/relationships/oleObject" Target="../embeddings/oleObject51.bin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emf"/><Relationship Id="rId12" Type="http://schemas.openxmlformats.org/officeDocument/2006/relationships/oleObject" Target="../embeddings/oleObject57.bin"/><Relationship Id="rId13" Type="http://schemas.openxmlformats.org/officeDocument/2006/relationships/image" Target="../media/image62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4" Type="http://schemas.openxmlformats.org/officeDocument/2006/relationships/oleObject" Target="../embeddings/oleObject53.bin"/><Relationship Id="rId5" Type="http://schemas.openxmlformats.org/officeDocument/2006/relationships/image" Target="../media/image58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59.emf"/><Relationship Id="rId8" Type="http://schemas.openxmlformats.org/officeDocument/2006/relationships/oleObject" Target="../embeddings/oleObject55.bin"/><Relationship Id="rId9" Type="http://schemas.openxmlformats.org/officeDocument/2006/relationships/image" Target="../media/image60.emf"/><Relationship Id="rId10" Type="http://schemas.openxmlformats.org/officeDocument/2006/relationships/oleObject" Target="../embeddings/oleObject56.bin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emf"/><Relationship Id="rId12" Type="http://schemas.openxmlformats.org/officeDocument/2006/relationships/oleObject" Target="../embeddings/oleObject62.bin"/><Relationship Id="rId13" Type="http://schemas.openxmlformats.org/officeDocument/2006/relationships/image" Target="../media/image22.emf"/><Relationship Id="rId14" Type="http://schemas.openxmlformats.org/officeDocument/2006/relationships/oleObject" Target="../embeddings/oleObject63.bin"/><Relationship Id="rId15" Type="http://schemas.openxmlformats.org/officeDocument/2006/relationships/image" Target="../media/image67.emf"/><Relationship Id="rId16" Type="http://schemas.openxmlformats.org/officeDocument/2006/relationships/oleObject" Target="../embeddings/oleObject64.bin"/><Relationship Id="rId17" Type="http://schemas.openxmlformats.org/officeDocument/2006/relationships/image" Target="../media/image68.emf"/><Relationship Id="rId18" Type="http://schemas.openxmlformats.org/officeDocument/2006/relationships/oleObject" Target="../embeddings/oleObject65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4" Type="http://schemas.openxmlformats.org/officeDocument/2006/relationships/oleObject" Target="../embeddings/oleObject58.bin"/><Relationship Id="rId5" Type="http://schemas.openxmlformats.org/officeDocument/2006/relationships/image" Target="../media/image63.emf"/><Relationship Id="rId6" Type="http://schemas.openxmlformats.org/officeDocument/2006/relationships/oleObject" Target="../embeddings/oleObject59.bin"/><Relationship Id="rId7" Type="http://schemas.openxmlformats.org/officeDocument/2006/relationships/image" Target="../media/image64.emf"/><Relationship Id="rId8" Type="http://schemas.openxmlformats.org/officeDocument/2006/relationships/oleObject" Target="../embeddings/oleObject60.bin"/><Relationship Id="rId9" Type="http://schemas.openxmlformats.org/officeDocument/2006/relationships/image" Target="../media/image65.emf"/><Relationship Id="rId10" Type="http://schemas.openxmlformats.org/officeDocument/2006/relationships/oleObject" Target="../embeddings/oleObject6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oleObject" Target="../embeddings/oleObject66.bin"/><Relationship Id="rId5" Type="http://schemas.openxmlformats.org/officeDocument/2006/relationships/image" Target="../media/image69.emf"/><Relationship Id="rId6" Type="http://schemas.openxmlformats.org/officeDocument/2006/relationships/oleObject" Target="../embeddings/oleObject67.bin"/><Relationship Id="rId7" Type="http://schemas.openxmlformats.org/officeDocument/2006/relationships/image" Target="../media/image70.emf"/><Relationship Id="rId8" Type="http://schemas.openxmlformats.org/officeDocument/2006/relationships/oleObject" Target="../embeddings/oleObject68.bin"/><Relationship Id="rId9" Type="http://schemas.openxmlformats.org/officeDocument/2006/relationships/image" Target="../media/image71.emf"/><Relationship Id="rId10" Type="http://schemas.openxmlformats.org/officeDocument/2006/relationships/oleObject" Target="../embeddings/oleObject69.bin"/><Relationship Id="rId11" Type="http://schemas.openxmlformats.org/officeDocument/2006/relationships/image" Target="../media/image7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3.bin"/><Relationship Id="rId20" Type="http://schemas.openxmlformats.org/officeDocument/2006/relationships/image" Target="../media/image82.emf"/><Relationship Id="rId21" Type="http://schemas.openxmlformats.org/officeDocument/2006/relationships/oleObject" Target="../embeddings/oleObject79.bin"/><Relationship Id="rId22" Type="http://schemas.openxmlformats.org/officeDocument/2006/relationships/image" Target="../media/image83.emf"/><Relationship Id="rId23" Type="http://schemas.openxmlformats.org/officeDocument/2006/relationships/oleObject" Target="../embeddings/oleObject80.bin"/><Relationship Id="rId24" Type="http://schemas.openxmlformats.org/officeDocument/2006/relationships/image" Target="../media/image84.emf"/><Relationship Id="rId25" Type="http://schemas.openxmlformats.org/officeDocument/2006/relationships/oleObject" Target="../embeddings/oleObject81.bin"/><Relationship Id="rId26" Type="http://schemas.openxmlformats.org/officeDocument/2006/relationships/image" Target="../media/image85.emf"/><Relationship Id="rId27" Type="http://schemas.openxmlformats.org/officeDocument/2006/relationships/oleObject" Target="../embeddings/oleObject82.bin"/><Relationship Id="rId28" Type="http://schemas.openxmlformats.org/officeDocument/2006/relationships/image" Target="../media/image86.emf"/><Relationship Id="rId29" Type="http://schemas.openxmlformats.org/officeDocument/2006/relationships/image" Target="../media/image42.png"/><Relationship Id="rId10" Type="http://schemas.openxmlformats.org/officeDocument/2006/relationships/image" Target="../media/image77.emf"/><Relationship Id="rId11" Type="http://schemas.openxmlformats.org/officeDocument/2006/relationships/oleObject" Target="../embeddings/oleObject74.bin"/><Relationship Id="rId12" Type="http://schemas.openxmlformats.org/officeDocument/2006/relationships/image" Target="../media/image78.emf"/><Relationship Id="rId13" Type="http://schemas.openxmlformats.org/officeDocument/2006/relationships/oleObject" Target="../embeddings/oleObject75.bin"/><Relationship Id="rId14" Type="http://schemas.openxmlformats.org/officeDocument/2006/relationships/image" Target="../media/image79.emf"/><Relationship Id="rId15" Type="http://schemas.openxmlformats.org/officeDocument/2006/relationships/oleObject" Target="../embeddings/oleObject76.bin"/><Relationship Id="rId16" Type="http://schemas.openxmlformats.org/officeDocument/2006/relationships/image" Target="../media/image80.emf"/><Relationship Id="rId17" Type="http://schemas.openxmlformats.org/officeDocument/2006/relationships/oleObject" Target="../embeddings/oleObject77.bin"/><Relationship Id="rId18" Type="http://schemas.openxmlformats.org/officeDocument/2006/relationships/image" Target="../media/image81.emf"/><Relationship Id="rId19" Type="http://schemas.openxmlformats.org/officeDocument/2006/relationships/oleObject" Target="../embeddings/oleObject78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0.bin"/><Relationship Id="rId4" Type="http://schemas.openxmlformats.org/officeDocument/2006/relationships/image" Target="../media/image74.emf"/><Relationship Id="rId5" Type="http://schemas.openxmlformats.org/officeDocument/2006/relationships/oleObject" Target="../embeddings/oleObject71.bin"/><Relationship Id="rId6" Type="http://schemas.openxmlformats.org/officeDocument/2006/relationships/image" Target="../media/image75.emf"/><Relationship Id="rId7" Type="http://schemas.openxmlformats.org/officeDocument/2006/relationships/oleObject" Target="../embeddings/oleObject72.bin"/><Relationship Id="rId8" Type="http://schemas.openxmlformats.org/officeDocument/2006/relationships/image" Target="../media/image76.em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6.bin"/><Relationship Id="rId20" Type="http://schemas.openxmlformats.org/officeDocument/2006/relationships/image" Target="../media/image95.emf"/><Relationship Id="rId21" Type="http://schemas.openxmlformats.org/officeDocument/2006/relationships/oleObject" Target="../embeddings/oleObject92.bin"/><Relationship Id="rId22" Type="http://schemas.openxmlformats.org/officeDocument/2006/relationships/image" Target="../media/image96.emf"/><Relationship Id="rId23" Type="http://schemas.openxmlformats.org/officeDocument/2006/relationships/oleObject" Target="../embeddings/oleObject93.bin"/><Relationship Id="rId24" Type="http://schemas.openxmlformats.org/officeDocument/2006/relationships/image" Target="../media/image97.emf"/><Relationship Id="rId25" Type="http://schemas.openxmlformats.org/officeDocument/2006/relationships/oleObject" Target="../embeddings/oleObject94.bin"/><Relationship Id="rId26" Type="http://schemas.openxmlformats.org/officeDocument/2006/relationships/image" Target="../media/image98.emf"/><Relationship Id="rId10" Type="http://schemas.openxmlformats.org/officeDocument/2006/relationships/image" Target="../media/image90.emf"/><Relationship Id="rId11" Type="http://schemas.openxmlformats.org/officeDocument/2006/relationships/oleObject" Target="../embeddings/oleObject87.bin"/><Relationship Id="rId12" Type="http://schemas.openxmlformats.org/officeDocument/2006/relationships/image" Target="../media/image91.emf"/><Relationship Id="rId13" Type="http://schemas.openxmlformats.org/officeDocument/2006/relationships/oleObject" Target="../embeddings/oleObject88.bin"/><Relationship Id="rId14" Type="http://schemas.openxmlformats.org/officeDocument/2006/relationships/image" Target="../media/image92.emf"/><Relationship Id="rId15" Type="http://schemas.openxmlformats.org/officeDocument/2006/relationships/oleObject" Target="../embeddings/oleObject89.bin"/><Relationship Id="rId16" Type="http://schemas.openxmlformats.org/officeDocument/2006/relationships/image" Target="../media/image93.emf"/><Relationship Id="rId17" Type="http://schemas.openxmlformats.org/officeDocument/2006/relationships/oleObject" Target="../embeddings/oleObject90.bin"/><Relationship Id="rId18" Type="http://schemas.openxmlformats.org/officeDocument/2006/relationships/image" Target="../media/image94.emf"/><Relationship Id="rId19" Type="http://schemas.openxmlformats.org/officeDocument/2006/relationships/oleObject" Target="../embeddings/oleObject91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3.bin"/><Relationship Id="rId4" Type="http://schemas.openxmlformats.org/officeDocument/2006/relationships/image" Target="../media/image87.emf"/><Relationship Id="rId5" Type="http://schemas.openxmlformats.org/officeDocument/2006/relationships/oleObject" Target="../embeddings/oleObject84.bin"/><Relationship Id="rId6" Type="http://schemas.openxmlformats.org/officeDocument/2006/relationships/image" Target="../media/image88.emf"/><Relationship Id="rId7" Type="http://schemas.openxmlformats.org/officeDocument/2006/relationships/oleObject" Target="../embeddings/oleObject85.bin"/><Relationship Id="rId8" Type="http://schemas.openxmlformats.org/officeDocument/2006/relationships/image" Target="../media/image89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9.bin"/><Relationship Id="rId12" Type="http://schemas.openxmlformats.org/officeDocument/2006/relationships/image" Target="../media/image101.emf"/><Relationship Id="rId13" Type="http://schemas.openxmlformats.org/officeDocument/2006/relationships/oleObject" Target="../embeddings/oleObject100.bin"/><Relationship Id="rId14" Type="http://schemas.openxmlformats.org/officeDocument/2006/relationships/image" Target="../media/image102.emf"/><Relationship Id="rId15" Type="http://schemas.openxmlformats.org/officeDocument/2006/relationships/oleObject" Target="../embeddings/oleObject101.bin"/><Relationship Id="rId16" Type="http://schemas.openxmlformats.org/officeDocument/2006/relationships/image" Target="../media/image103.emf"/><Relationship Id="rId17" Type="http://schemas.openxmlformats.org/officeDocument/2006/relationships/oleObject" Target="../embeddings/oleObject102.bin"/><Relationship Id="rId18" Type="http://schemas.openxmlformats.org/officeDocument/2006/relationships/image" Target="../media/image10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5.bin"/><Relationship Id="rId4" Type="http://schemas.openxmlformats.org/officeDocument/2006/relationships/image" Target="../media/image99.emf"/><Relationship Id="rId5" Type="http://schemas.openxmlformats.org/officeDocument/2006/relationships/oleObject" Target="../embeddings/oleObject96.bin"/><Relationship Id="rId6" Type="http://schemas.openxmlformats.org/officeDocument/2006/relationships/image" Target="../media/image78.emf"/><Relationship Id="rId7" Type="http://schemas.openxmlformats.org/officeDocument/2006/relationships/oleObject" Target="../embeddings/oleObject97.bin"/><Relationship Id="rId8" Type="http://schemas.openxmlformats.org/officeDocument/2006/relationships/image" Target="../media/image79.emf"/><Relationship Id="rId9" Type="http://schemas.openxmlformats.org/officeDocument/2006/relationships/oleObject" Target="../embeddings/oleObject98.bin"/><Relationship Id="rId10" Type="http://schemas.openxmlformats.org/officeDocument/2006/relationships/image" Target="../media/image10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4" Type="http://schemas.openxmlformats.org/officeDocument/2006/relationships/image" Target="../media/image105.emf"/><Relationship Id="rId5" Type="http://schemas.openxmlformats.org/officeDocument/2006/relationships/oleObject" Target="../embeddings/oleObject104.bin"/><Relationship Id="rId6" Type="http://schemas.openxmlformats.org/officeDocument/2006/relationships/image" Target="../media/image106.emf"/><Relationship Id="rId7" Type="http://schemas.openxmlformats.org/officeDocument/2006/relationships/oleObject" Target="../embeddings/oleObject105.bin"/><Relationship Id="rId8" Type="http://schemas.openxmlformats.org/officeDocument/2006/relationships/image" Target="../media/image107.emf"/><Relationship Id="rId9" Type="http://schemas.openxmlformats.org/officeDocument/2006/relationships/oleObject" Target="../embeddings/oleObject106.bin"/><Relationship Id="rId10" Type="http://schemas.openxmlformats.org/officeDocument/2006/relationships/image" Target="../media/image108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3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4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4" Type="http://schemas.openxmlformats.org/officeDocument/2006/relationships/image" Target="../media/image109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110.emf"/><Relationship Id="rId7" Type="http://schemas.openxmlformats.org/officeDocument/2006/relationships/oleObject" Target="../embeddings/oleObject109.bin"/><Relationship Id="rId8" Type="http://schemas.openxmlformats.org/officeDocument/2006/relationships/image" Target="../media/image11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4" Type="http://schemas.openxmlformats.org/officeDocument/2006/relationships/image" Target="../media/image112.emf"/><Relationship Id="rId5" Type="http://schemas.openxmlformats.org/officeDocument/2006/relationships/oleObject" Target="../embeddings/oleObject111.bin"/><Relationship Id="rId6" Type="http://schemas.openxmlformats.org/officeDocument/2006/relationships/image" Target="../media/image113.emf"/><Relationship Id="rId7" Type="http://schemas.openxmlformats.org/officeDocument/2006/relationships/oleObject" Target="../embeddings/oleObject112.bin"/><Relationship Id="rId8" Type="http://schemas.openxmlformats.org/officeDocument/2006/relationships/image" Target="../media/image114.emf"/><Relationship Id="rId9" Type="http://schemas.openxmlformats.org/officeDocument/2006/relationships/oleObject" Target="../embeddings/oleObject113.bin"/><Relationship Id="rId10" Type="http://schemas.openxmlformats.org/officeDocument/2006/relationships/image" Target="../media/image115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8.bin"/><Relationship Id="rId12" Type="http://schemas.openxmlformats.org/officeDocument/2006/relationships/image" Target="../media/image120.emf"/><Relationship Id="rId13" Type="http://schemas.openxmlformats.org/officeDocument/2006/relationships/oleObject" Target="../embeddings/oleObject119.bin"/><Relationship Id="rId14" Type="http://schemas.openxmlformats.org/officeDocument/2006/relationships/image" Target="../media/image121.emf"/><Relationship Id="rId15" Type="http://schemas.openxmlformats.org/officeDocument/2006/relationships/oleObject" Target="../embeddings/oleObject120.bin"/><Relationship Id="rId16" Type="http://schemas.openxmlformats.org/officeDocument/2006/relationships/image" Target="../media/image122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14.bin"/><Relationship Id="rId4" Type="http://schemas.openxmlformats.org/officeDocument/2006/relationships/image" Target="../media/image116.emf"/><Relationship Id="rId5" Type="http://schemas.openxmlformats.org/officeDocument/2006/relationships/oleObject" Target="../embeddings/oleObject115.bin"/><Relationship Id="rId6" Type="http://schemas.openxmlformats.org/officeDocument/2006/relationships/image" Target="../media/image117.emf"/><Relationship Id="rId7" Type="http://schemas.openxmlformats.org/officeDocument/2006/relationships/oleObject" Target="../embeddings/oleObject116.bin"/><Relationship Id="rId8" Type="http://schemas.openxmlformats.org/officeDocument/2006/relationships/image" Target="../media/image118.emf"/><Relationship Id="rId9" Type="http://schemas.openxmlformats.org/officeDocument/2006/relationships/oleObject" Target="../embeddings/oleObject117.bin"/><Relationship Id="rId10" Type="http://schemas.openxmlformats.org/officeDocument/2006/relationships/image" Target="../media/image119.emf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4.bin"/><Relationship Id="rId20" Type="http://schemas.openxmlformats.org/officeDocument/2006/relationships/image" Target="../media/image131.emf"/><Relationship Id="rId21" Type="http://schemas.openxmlformats.org/officeDocument/2006/relationships/oleObject" Target="../embeddings/oleObject130.bin"/><Relationship Id="rId22" Type="http://schemas.openxmlformats.org/officeDocument/2006/relationships/image" Target="../media/image132.emf"/><Relationship Id="rId10" Type="http://schemas.openxmlformats.org/officeDocument/2006/relationships/image" Target="../media/image126.emf"/><Relationship Id="rId11" Type="http://schemas.openxmlformats.org/officeDocument/2006/relationships/oleObject" Target="../embeddings/oleObject125.bin"/><Relationship Id="rId12" Type="http://schemas.openxmlformats.org/officeDocument/2006/relationships/image" Target="../media/image127.emf"/><Relationship Id="rId13" Type="http://schemas.openxmlformats.org/officeDocument/2006/relationships/oleObject" Target="../embeddings/oleObject126.bin"/><Relationship Id="rId14" Type="http://schemas.openxmlformats.org/officeDocument/2006/relationships/image" Target="../media/image128.emf"/><Relationship Id="rId15" Type="http://schemas.openxmlformats.org/officeDocument/2006/relationships/oleObject" Target="../embeddings/oleObject127.bin"/><Relationship Id="rId16" Type="http://schemas.openxmlformats.org/officeDocument/2006/relationships/image" Target="../media/image129.emf"/><Relationship Id="rId17" Type="http://schemas.openxmlformats.org/officeDocument/2006/relationships/oleObject" Target="../embeddings/oleObject128.bin"/><Relationship Id="rId18" Type="http://schemas.openxmlformats.org/officeDocument/2006/relationships/image" Target="../media/image130.emf"/><Relationship Id="rId19" Type="http://schemas.openxmlformats.org/officeDocument/2006/relationships/oleObject" Target="../embeddings/oleObject129.bin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21.bin"/><Relationship Id="rId4" Type="http://schemas.openxmlformats.org/officeDocument/2006/relationships/image" Target="../media/image123.emf"/><Relationship Id="rId5" Type="http://schemas.openxmlformats.org/officeDocument/2006/relationships/oleObject" Target="../embeddings/oleObject122.bin"/><Relationship Id="rId6" Type="http://schemas.openxmlformats.org/officeDocument/2006/relationships/image" Target="../media/image124.emf"/><Relationship Id="rId7" Type="http://schemas.openxmlformats.org/officeDocument/2006/relationships/oleObject" Target="../embeddings/oleObject123.bin"/><Relationship Id="rId8" Type="http://schemas.openxmlformats.org/officeDocument/2006/relationships/image" Target="../media/image1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4" Type="http://schemas.openxmlformats.org/officeDocument/2006/relationships/image" Target="../media/image136.emf"/><Relationship Id="rId5" Type="http://schemas.openxmlformats.org/officeDocument/2006/relationships/oleObject" Target="../embeddings/oleObject132.bin"/><Relationship Id="rId6" Type="http://schemas.openxmlformats.org/officeDocument/2006/relationships/image" Target="../media/image137.emf"/><Relationship Id="rId7" Type="http://schemas.openxmlformats.org/officeDocument/2006/relationships/oleObject" Target="../embeddings/oleObject133.bin"/><Relationship Id="rId8" Type="http://schemas.openxmlformats.org/officeDocument/2006/relationships/image" Target="../media/image138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38.bin"/><Relationship Id="rId12" Type="http://schemas.openxmlformats.org/officeDocument/2006/relationships/image" Target="../media/image143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34.bin"/><Relationship Id="rId4" Type="http://schemas.openxmlformats.org/officeDocument/2006/relationships/image" Target="../media/image139.emf"/><Relationship Id="rId5" Type="http://schemas.openxmlformats.org/officeDocument/2006/relationships/oleObject" Target="../embeddings/oleObject135.bin"/><Relationship Id="rId6" Type="http://schemas.openxmlformats.org/officeDocument/2006/relationships/image" Target="../media/image140.emf"/><Relationship Id="rId7" Type="http://schemas.openxmlformats.org/officeDocument/2006/relationships/oleObject" Target="../embeddings/oleObject136.bin"/><Relationship Id="rId8" Type="http://schemas.openxmlformats.org/officeDocument/2006/relationships/image" Target="../media/image141.emf"/><Relationship Id="rId9" Type="http://schemas.openxmlformats.org/officeDocument/2006/relationships/oleObject" Target="../embeddings/oleObject137.bin"/><Relationship Id="rId10" Type="http://schemas.openxmlformats.org/officeDocument/2006/relationships/image" Target="../media/image1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4" Type="http://schemas.openxmlformats.org/officeDocument/2006/relationships/image" Target="../media/image139.emf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4" Type="http://schemas.openxmlformats.org/officeDocument/2006/relationships/image" Target="../media/image147.emf"/><Relationship Id="rId5" Type="http://schemas.openxmlformats.org/officeDocument/2006/relationships/oleObject" Target="../embeddings/oleObject141.bin"/><Relationship Id="rId6" Type="http://schemas.openxmlformats.org/officeDocument/2006/relationships/image" Target="../media/image148.emf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8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4" Type="http://schemas.openxmlformats.org/officeDocument/2006/relationships/image" Target="../media/image151.emf"/><Relationship Id="rId5" Type="http://schemas.openxmlformats.org/officeDocument/2006/relationships/image" Target="../media/image150.png"/><Relationship Id="rId6" Type="http://schemas.openxmlformats.org/officeDocument/2006/relationships/oleObject" Target="../embeddings/oleObject143.bin"/><Relationship Id="rId7" Type="http://schemas.openxmlformats.org/officeDocument/2006/relationships/image" Target="../media/image152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4" Type="http://schemas.openxmlformats.org/officeDocument/2006/relationships/image" Target="../media/image153.emf"/><Relationship Id="rId5" Type="http://schemas.openxmlformats.org/officeDocument/2006/relationships/oleObject" Target="../embeddings/oleObject145.bin"/><Relationship Id="rId6" Type="http://schemas.openxmlformats.org/officeDocument/2006/relationships/image" Target="../media/image154.emf"/><Relationship Id="rId7" Type="http://schemas.openxmlformats.org/officeDocument/2006/relationships/oleObject" Target="../embeddings/oleObject146.bin"/><Relationship Id="rId8" Type="http://schemas.openxmlformats.org/officeDocument/2006/relationships/image" Target="../media/image155.emf"/><Relationship Id="rId9" Type="http://schemas.openxmlformats.org/officeDocument/2006/relationships/oleObject" Target="../embeddings/oleObject147.bin"/><Relationship Id="rId10" Type="http://schemas.openxmlformats.org/officeDocument/2006/relationships/image" Target="../media/image156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2.bin"/><Relationship Id="rId12" Type="http://schemas.openxmlformats.org/officeDocument/2006/relationships/image" Target="../media/image161.emf"/><Relationship Id="rId13" Type="http://schemas.openxmlformats.org/officeDocument/2006/relationships/oleObject" Target="../embeddings/oleObject153.bin"/><Relationship Id="rId14" Type="http://schemas.openxmlformats.org/officeDocument/2006/relationships/image" Target="../media/image162.emf"/><Relationship Id="rId15" Type="http://schemas.openxmlformats.org/officeDocument/2006/relationships/oleObject" Target="../embeddings/oleObject154.bin"/><Relationship Id="rId16" Type="http://schemas.openxmlformats.org/officeDocument/2006/relationships/image" Target="../media/image163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8.bin"/><Relationship Id="rId4" Type="http://schemas.openxmlformats.org/officeDocument/2006/relationships/image" Target="../media/image157.emf"/><Relationship Id="rId5" Type="http://schemas.openxmlformats.org/officeDocument/2006/relationships/oleObject" Target="../embeddings/oleObject149.bin"/><Relationship Id="rId6" Type="http://schemas.openxmlformats.org/officeDocument/2006/relationships/image" Target="../media/image158.emf"/><Relationship Id="rId7" Type="http://schemas.openxmlformats.org/officeDocument/2006/relationships/oleObject" Target="../embeddings/oleObject150.bin"/><Relationship Id="rId8" Type="http://schemas.openxmlformats.org/officeDocument/2006/relationships/image" Target="../media/image159.emf"/><Relationship Id="rId9" Type="http://schemas.openxmlformats.org/officeDocument/2006/relationships/oleObject" Target="../embeddings/oleObject151.bin"/><Relationship Id="rId10" Type="http://schemas.openxmlformats.org/officeDocument/2006/relationships/image" Target="../media/image160.em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9.bin"/><Relationship Id="rId12" Type="http://schemas.openxmlformats.org/officeDocument/2006/relationships/image" Target="../media/image168.emf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55.bin"/><Relationship Id="rId4" Type="http://schemas.openxmlformats.org/officeDocument/2006/relationships/image" Target="../media/image164.emf"/><Relationship Id="rId5" Type="http://schemas.openxmlformats.org/officeDocument/2006/relationships/oleObject" Target="../embeddings/oleObject156.bin"/><Relationship Id="rId6" Type="http://schemas.openxmlformats.org/officeDocument/2006/relationships/image" Target="../media/image165.emf"/><Relationship Id="rId7" Type="http://schemas.openxmlformats.org/officeDocument/2006/relationships/oleObject" Target="../embeddings/oleObject157.bin"/><Relationship Id="rId8" Type="http://schemas.openxmlformats.org/officeDocument/2006/relationships/image" Target="../media/image166.emf"/><Relationship Id="rId9" Type="http://schemas.openxmlformats.org/officeDocument/2006/relationships/oleObject" Target="../embeddings/oleObject158.bin"/><Relationship Id="rId10" Type="http://schemas.openxmlformats.org/officeDocument/2006/relationships/image" Target="../media/image16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oleObject" Target="../embeddings/oleObject160.bin"/><Relationship Id="rId6" Type="http://schemas.openxmlformats.org/officeDocument/2006/relationships/image" Target="../media/image171.emf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4" Type="http://schemas.openxmlformats.org/officeDocument/2006/relationships/image" Target="../media/image174.emf"/><Relationship Id="rId5" Type="http://schemas.openxmlformats.org/officeDocument/2006/relationships/image" Target="../media/image176.png"/><Relationship Id="rId6" Type="http://schemas.openxmlformats.org/officeDocument/2006/relationships/oleObject" Target="../embeddings/oleObject162.bin"/><Relationship Id="rId7" Type="http://schemas.openxmlformats.org/officeDocument/2006/relationships/image" Target="../media/image175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oleObject" Target="../embeddings/oleObject163.bin"/><Relationship Id="rId5" Type="http://schemas.openxmlformats.org/officeDocument/2006/relationships/image" Target="../media/image177.emf"/><Relationship Id="rId6" Type="http://schemas.openxmlformats.org/officeDocument/2006/relationships/oleObject" Target="../embeddings/oleObject164.bin"/><Relationship Id="rId7" Type="http://schemas.openxmlformats.org/officeDocument/2006/relationships/image" Target="../media/image178.emf"/><Relationship Id="rId8" Type="http://schemas.openxmlformats.org/officeDocument/2006/relationships/oleObject" Target="../embeddings/oleObject165.bin"/><Relationship Id="rId9" Type="http://schemas.openxmlformats.org/officeDocument/2006/relationships/image" Target="../media/image179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20" Type="http://schemas.openxmlformats.org/officeDocument/2006/relationships/image" Target="../media/image17.emf"/><Relationship Id="rId21" Type="http://schemas.openxmlformats.org/officeDocument/2006/relationships/oleObject" Target="../embeddings/oleObject18.bin"/><Relationship Id="rId22" Type="http://schemas.openxmlformats.org/officeDocument/2006/relationships/image" Target="../media/image18.emf"/><Relationship Id="rId10" Type="http://schemas.openxmlformats.org/officeDocument/2006/relationships/image" Target="../media/image12.emf"/><Relationship Id="rId11" Type="http://schemas.openxmlformats.org/officeDocument/2006/relationships/oleObject" Target="../embeddings/oleObject13.bin"/><Relationship Id="rId12" Type="http://schemas.openxmlformats.org/officeDocument/2006/relationships/image" Target="../media/image13.emf"/><Relationship Id="rId13" Type="http://schemas.openxmlformats.org/officeDocument/2006/relationships/oleObject" Target="../embeddings/oleObject14.bin"/><Relationship Id="rId14" Type="http://schemas.openxmlformats.org/officeDocument/2006/relationships/image" Target="../media/image14.emf"/><Relationship Id="rId15" Type="http://schemas.openxmlformats.org/officeDocument/2006/relationships/oleObject" Target="../embeddings/oleObject15.bin"/><Relationship Id="rId16" Type="http://schemas.openxmlformats.org/officeDocument/2006/relationships/image" Target="../media/image15.emf"/><Relationship Id="rId17" Type="http://schemas.openxmlformats.org/officeDocument/2006/relationships/oleObject" Target="../embeddings/oleObject16.bin"/><Relationship Id="rId18" Type="http://schemas.openxmlformats.org/officeDocument/2006/relationships/image" Target="../media/image16.emf"/><Relationship Id="rId19" Type="http://schemas.openxmlformats.org/officeDocument/2006/relationships/oleObject" Target="../embeddings/oleObject17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9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4" Type="http://schemas.openxmlformats.org/officeDocument/2006/relationships/oleObject" Target="../embeddings/oleObject166.bin"/><Relationship Id="rId5" Type="http://schemas.openxmlformats.org/officeDocument/2006/relationships/image" Target="../media/image188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3.emf"/><Relationship Id="rId12" Type="http://schemas.openxmlformats.org/officeDocument/2006/relationships/oleObject" Target="../embeddings/oleObject171.bin"/><Relationship Id="rId13" Type="http://schemas.openxmlformats.org/officeDocument/2006/relationships/image" Target="../media/image188.emf"/><Relationship Id="rId14" Type="http://schemas.openxmlformats.org/officeDocument/2006/relationships/oleObject" Target="../embeddings/oleObject172.bin"/><Relationship Id="rId15" Type="http://schemas.openxmlformats.org/officeDocument/2006/relationships/image" Target="../media/image194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9.png"/><Relationship Id="rId4" Type="http://schemas.openxmlformats.org/officeDocument/2006/relationships/oleObject" Target="../embeddings/oleObject167.bin"/><Relationship Id="rId5" Type="http://schemas.openxmlformats.org/officeDocument/2006/relationships/image" Target="../media/image190.emf"/><Relationship Id="rId6" Type="http://schemas.openxmlformats.org/officeDocument/2006/relationships/oleObject" Target="../embeddings/oleObject168.bin"/><Relationship Id="rId7" Type="http://schemas.openxmlformats.org/officeDocument/2006/relationships/image" Target="../media/image191.emf"/><Relationship Id="rId8" Type="http://schemas.openxmlformats.org/officeDocument/2006/relationships/oleObject" Target="../embeddings/oleObject169.bin"/><Relationship Id="rId9" Type="http://schemas.openxmlformats.org/officeDocument/2006/relationships/image" Target="../media/image192.emf"/><Relationship Id="rId10" Type="http://schemas.openxmlformats.org/officeDocument/2006/relationships/oleObject" Target="../embeddings/oleObject170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4" Type="http://schemas.openxmlformats.org/officeDocument/2006/relationships/oleObject" Target="../embeddings/oleObject173.bin"/><Relationship Id="rId5" Type="http://schemas.openxmlformats.org/officeDocument/2006/relationships/image" Target="../media/image188.emf"/><Relationship Id="rId6" Type="http://schemas.openxmlformats.org/officeDocument/2006/relationships/oleObject" Target="../embeddings/oleObject174.bin"/><Relationship Id="rId7" Type="http://schemas.openxmlformats.org/officeDocument/2006/relationships/image" Target="../media/image195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8.emf"/><Relationship Id="rId12" Type="http://schemas.openxmlformats.org/officeDocument/2006/relationships/oleObject" Target="../embeddings/oleObject179.bin"/><Relationship Id="rId13" Type="http://schemas.openxmlformats.org/officeDocument/2006/relationships/image" Target="../media/image199.emf"/><Relationship Id="rId14" Type="http://schemas.openxmlformats.org/officeDocument/2006/relationships/oleObject" Target="../embeddings/oleObject180.bin"/><Relationship Id="rId15" Type="http://schemas.openxmlformats.org/officeDocument/2006/relationships/image" Target="../media/image200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89.png"/><Relationship Id="rId4" Type="http://schemas.openxmlformats.org/officeDocument/2006/relationships/oleObject" Target="../embeddings/oleObject175.bin"/><Relationship Id="rId5" Type="http://schemas.openxmlformats.org/officeDocument/2006/relationships/image" Target="../media/image196.emf"/><Relationship Id="rId6" Type="http://schemas.openxmlformats.org/officeDocument/2006/relationships/oleObject" Target="../embeddings/oleObject176.bin"/><Relationship Id="rId7" Type="http://schemas.openxmlformats.org/officeDocument/2006/relationships/image" Target="../media/image188.emf"/><Relationship Id="rId8" Type="http://schemas.openxmlformats.org/officeDocument/2006/relationships/oleObject" Target="../embeddings/oleObject177.bin"/><Relationship Id="rId9" Type="http://schemas.openxmlformats.org/officeDocument/2006/relationships/image" Target="../media/image197.emf"/><Relationship Id="rId10" Type="http://schemas.openxmlformats.org/officeDocument/2006/relationships/oleObject" Target="../embeddings/oleObject178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5.bin"/><Relationship Id="rId12" Type="http://schemas.openxmlformats.org/officeDocument/2006/relationships/image" Target="../media/image206.emf"/><Relationship Id="rId13" Type="http://schemas.openxmlformats.org/officeDocument/2006/relationships/oleObject" Target="../embeddings/oleObject186.bin"/><Relationship Id="rId14" Type="http://schemas.openxmlformats.org/officeDocument/2006/relationships/image" Target="../media/image207.emf"/><Relationship Id="rId15" Type="http://schemas.openxmlformats.org/officeDocument/2006/relationships/oleObject" Target="../embeddings/oleObject187.bin"/><Relationship Id="rId16" Type="http://schemas.openxmlformats.org/officeDocument/2006/relationships/image" Target="../media/image208.emf"/><Relationship Id="rId17" Type="http://schemas.openxmlformats.org/officeDocument/2006/relationships/oleObject" Target="../embeddings/oleObject188.bin"/><Relationship Id="rId18" Type="http://schemas.openxmlformats.org/officeDocument/2006/relationships/image" Target="../media/image209.emf"/><Relationship Id="rId19" Type="http://schemas.openxmlformats.org/officeDocument/2006/relationships/image" Target="../media/image210.png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1.bin"/><Relationship Id="rId4" Type="http://schemas.openxmlformats.org/officeDocument/2006/relationships/image" Target="../media/image202.emf"/><Relationship Id="rId5" Type="http://schemas.openxmlformats.org/officeDocument/2006/relationships/oleObject" Target="../embeddings/oleObject182.bin"/><Relationship Id="rId6" Type="http://schemas.openxmlformats.org/officeDocument/2006/relationships/image" Target="../media/image203.emf"/><Relationship Id="rId7" Type="http://schemas.openxmlformats.org/officeDocument/2006/relationships/oleObject" Target="../embeddings/oleObject183.bin"/><Relationship Id="rId8" Type="http://schemas.openxmlformats.org/officeDocument/2006/relationships/image" Target="../media/image204.emf"/><Relationship Id="rId9" Type="http://schemas.openxmlformats.org/officeDocument/2006/relationships/oleObject" Target="../embeddings/oleObject184.bin"/><Relationship Id="rId10" Type="http://schemas.openxmlformats.org/officeDocument/2006/relationships/image" Target="../media/image205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3.bin"/><Relationship Id="rId12" Type="http://schemas.openxmlformats.org/officeDocument/2006/relationships/image" Target="../media/image23.emf"/><Relationship Id="rId13" Type="http://schemas.openxmlformats.org/officeDocument/2006/relationships/oleObject" Target="../embeddings/oleObject24.bin"/><Relationship Id="rId14" Type="http://schemas.openxmlformats.org/officeDocument/2006/relationships/image" Target="../media/image24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19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20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21.e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22.emf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2.bin"/><Relationship Id="rId20" Type="http://schemas.openxmlformats.org/officeDocument/2006/relationships/image" Target="../media/image219.emf"/><Relationship Id="rId21" Type="http://schemas.openxmlformats.org/officeDocument/2006/relationships/oleObject" Target="../embeddings/oleObject198.bin"/><Relationship Id="rId22" Type="http://schemas.openxmlformats.org/officeDocument/2006/relationships/image" Target="../media/image220.emf"/><Relationship Id="rId10" Type="http://schemas.openxmlformats.org/officeDocument/2006/relationships/image" Target="../media/image214.emf"/><Relationship Id="rId11" Type="http://schemas.openxmlformats.org/officeDocument/2006/relationships/oleObject" Target="../embeddings/oleObject193.bin"/><Relationship Id="rId12" Type="http://schemas.openxmlformats.org/officeDocument/2006/relationships/image" Target="../media/image215.emf"/><Relationship Id="rId13" Type="http://schemas.openxmlformats.org/officeDocument/2006/relationships/oleObject" Target="../embeddings/oleObject194.bin"/><Relationship Id="rId14" Type="http://schemas.openxmlformats.org/officeDocument/2006/relationships/image" Target="../media/image216.emf"/><Relationship Id="rId15" Type="http://schemas.openxmlformats.org/officeDocument/2006/relationships/oleObject" Target="../embeddings/oleObject195.bin"/><Relationship Id="rId16" Type="http://schemas.openxmlformats.org/officeDocument/2006/relationships/image" Target="../media/image217.emf"/><Relationship Id="rId17" Type="http://schemas.openxmlformats.org/officeDocument/2006/relationships/oleObject" Target="../embeddings/oleObject196.bin"/><Relationship Id="rId18" Type="http://schemas.openxmlformats.org/officeDocument/2006/relationships/image" Target="../media/image218.emf"/><Relationship Id="rId19" Type="http://schemas.openxmlformats.org/officeDocument/2006/relationships/oleObject" Target="../embeddings/oleObject197.bin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9.bin"/><Relationship Id="rId4" Type="http://schemas.openxmlformats.org/officeDocument/2006/relationships/image" Target="../media/image211.emf"/><Relationship Id="rId5" Type="http://schemas.openxmlformats.org/officeDocument/2006/relationships/oleObject" Target="../embeddings/oleObject190.bin"/><Relationship Id="rId6" Type="http://schemas.openxmlformats.org/officeDocument/2006/relationships/image" Target="../media/image212.emf"/><Relationship Id="rId7" Type="http://schemas.openxmlformats.org/officeDocument/2006/relationships/oleObject" Target="../embeddings/oleObject191.bin"/><Relationship Id="rId8" Type="http://schemas.openxmlformats.org/officeDocument/2006/relationships/image" Target="../media/image21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oleObject" Target="../embeddings/oleObject199.bin"/><Relationship Id="rId5" Type="http://schemas.openxmlformats.org/officeDocument/2006/relationships/image" Target="../media/image221.emf"/><Relationship Id="rId6" Type="http://schemas.openxmlformats.org/officeDocument/2006/relationships/oleObject" Target="../embeddings/oleObject200.bin"/><Relationship Id="rId7" Type="http://schemas.openxmlformats.org/officeDocument/2006/relationships/image" Target="../media/image222.emf"/><Relationship Id="rId8" Type="http://schemas.openxmlformats.org/officeDocument/2006/relationships/oleObject" Target="../embeddings/oleObject201.bin"/><Relationship Id="rId9" Type="http://schemas.openxmlformats.org/officeDocument/2006/relationships/image" Target="../media/image223.emf"/><Relationship Id="rId10" Type="http://schemas.openxmlformats.org/officeDocument/2006/relationships/oleObject" Target="../embeddings/oleObject202.bin"/><Relationship Id="rId11" Type="http://schemas.openxmlformats.org/officeDocument/2006/relationships/image" Target="../media/image224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3.bin"/><Relationship Id="rId4" Type="http://schemas.openxmlformats.org/officeDocument/2006/relationships/image" Target="../media/image209.emf"/><Relationship Id="rId5" Type="http://schemas.openxmlformats.org/officeDocument/2006/relationships/oleObject" Target="../embeddings/oleObject204.bin"/><Relationship Id="rId6" Type="http://schemas.openxmlformats.org/officeDocument/2006/relationships/image" Target="../media/image226.emf"/><Relationship Id="rId7" Type="http://schemas.openxmlformats.org/officeDocument/2006/relationships/oleObject" Target="../embeddings/oleObject205.bin"/><Relationship Id="rId8" Type="http://schemas.openxmlformats.org/officeDocument/2006/relationships/image" Target="../media/image227.emf"/><Relationship Id="rId9" Type="http://schemas.openxmlformats.org/officeDocument/2006/relationships/oleObject" Target="../embeddings/oleObject206.bin"/><Relationship Id="rId10" Type="http://schemas.openxmlformats.org/officeDocument/2006/relationships/image" Target="../media/image228.emf"/><Relationship Id="rId11" Type="http://schemas.openxmlformats.org/officeDocument/2006/relationships/image" Target="../media/image210.png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2.emf"/><Relationship Id="rId12" Type="http://schemas.openxmlformats.org/officeDocument/2006/relationships/oleObject" Target="../embeddings/oleObject211.bin"/><Relationship Id="rId13" Type="http://schemas.openxmlformats.org/officeDocument/2006/relationships/image" Target="../media/image233.emf"/><Relationship Id="rId14" Type="http://schemas.openxmlformats.org/officeDocument/2006/relationships/oleObject" Target="../embeddings/oleObject212.bin"/><Relationship Id="rId15" Type="http://schemas.openxmlformats.org/officeDocument/2006/relationships/image" Target="../media/image234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235.png"/><Relationship Id="rId4" Type="http://schemas.openxmlformats.org/officeDocument/2006/relationships/oleObject" Target="../embeddings/oleObject207.bin"/><Relationship Id="rId5" Type="http://schemas.openxmlformats.org/officeDocument/2006/relationships/image" Target="../media/image229.emf"/><Relationship Id="rId6" Type="http://schemas.openxmlformats.org/officeDocument/2006/relationships/oleObject" Target="../embeddings/oleObject208.bin"/><Relationship Id="rId7" Type="http://schemas.openxmlformats.org/officeDocument/2006/relationships/image" Target="../media/image230.emf"/><Relationship Id="rId8" Type="http://schemas.openxmlformats.org/officeDocument/2006/relationships/oleObject" Target="../embeddings/oleObject209.bin"/><Relationship Id="rId9" Type="http://schemas.openxmlformats.org/officeDocument/2006/relationships/image" Target="../media/image231.emf"/><Relationship Id="rId10" Type="http://schemas.openxmlformats.org/officeDocument/2006/relationships/oleObject" Target="../embeddings/oleObject210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8.emf"/><Relationship Id="rId20" Type="http://schemas.openxmlformats.org/officeDocument/2006/relationships/oleObject" Target="../embeddings/oleObject221.bin"/><Relationship Id="rId21" Type="http://schemas.openxmlformats.org/officeDocument/2006/relationships/image" Target="../media/image244.emf"/><Relationship Id="rId22" Type="http://schemas.openxmlformats.org/officeDocument/2006/relationships/oleObject" Target="../embeddings/oleObject222.bin"/><Relationship Id="rId23" Type="http://schemas.openxmlformats.org/officeDocument/2006/relationships/image" Target="../media/image245.emf"/><Relationship Id="rId10" Type="http://schemas.openxmlformats.org/officeDocument/2006/relationships/oleObject" Target="../embeddings/oleObject216.bin"/><Relationship Id="rId11" Type="http://schemas.openxmlformats.org/officeDocument/2006/relationships/image" Target="../media/image239.emf"/><Relationship Id="rId12" Type="http://schemas.openxmlformats.org/officeDocument/2006/relationships/oleObject" Target="../embeddings/oleObject217.bin"/><Relationship Id="rId13" Type="http://schemas.openxmlformats.org/officeDocument/2006/relationships/image" Target="../media/image240.emf"/><Relationship Id="rId14" Type="http://schemas.openxmlformats.org/officeDocument/2006/relationships/oleObject" Target="../embeddings/oleObject218.bin"/><Relationship Id="rId15" Type="http://schemas.openxmlformats.org/officeDocument/2006/relationships/image" Target="../media/image241.emf"/><Relationship Id="rId16" Type="http://schemas.openxmlformats.org/officeDocument/2006/relationships/oleObject" Target="../embeddings/oleObject219.bin"/><Relationship Id="rId17" Type="http://schemas.openxmlformats.org/officeDocument/2006/relationships/image" Target="../media/image242.emf"/><Relationship Id="rId18" Type="http://schemas.openxmlformats.org/officeDocument/2006/relationships/oleObject" Target="../embeddings/oleObject220.bin"/><Relationship Id="rId19" Type="http://schemas.openxmlformats.org/officeDocument/2006/relationships/image" Target="../media/image243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13.bin"/><Relationship Id="rId4" Type="http://schemas.openxmlformats.org/officeDocument/2006/relationships/image" Target="../media/image236.emf"/><Relationship Id="rId5" Type="http://schemas.openxmlformats.org/officeDocument/2006/relationships/oleObject" Target="../embeddings/oleObject214.bin"/><Relationship Id="rId6" Type="http://schemas.openxmlformats.org/officeDocument/2006/relationships/image" Target="../media/image237.emf"/><Relationship Id="rId7" Type="http://schemas.openxmlformats.org/officeDocument/2006/relationships/image" Target="../media/image246.png"/><Relationship Id="rId8" Type="http://schemas.openxmlformats.org/officeDocument/2006/relationships/oleObject" Target="../embeddings/oleObject21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3.bin"/><Relationship Id="rId4" Type="http://schemas.openxmlformats.org/officeDocument/2006/relationships/image" Target="../media/image247.emf"/><Relationship Id="rId5" Type="http://schemas.openxmlformats.org/officeDocument/2006/relationships/image" Target="../media/image250.png"/><Relationship Id="rId6" Type="http://schemas.openxmlformats.org/officeDocument/2006/relationships/oleObject" Target="../embeddings/oleObject224.bin"/><Relationship Id="rId7" Type="http://schemas.openxmlformats.org/officeDocument/2006/relationships/image" Target="../media/image248.emf"/><Relationship Id="rId8" Type="http://schemas.openxmlformats.org/officeDocument/2006/relationships/oleObject" Target="../embeddings/oleObject225.bin"/><Relationship Id="rId9" Type="http://schemas.openxmlformats.org/officeDocument/2006/relationships/image" Target="../media/image249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29.bin"/><Relationship Id="rId20" Type="http://schemas.openxmlformats.org/officeDocument/2006/relationships/image" Target="../media/image259.emf"/><Relationship Id="rId21" Type="http://schemas.openxmlformats.org/officeDocument/2006/relationships/oleObject" Target="../embeddings/oleObject235.bin"/><Relationship Id="rId22" Type="http://schemas.openxmlformats.org/officeDocument/2006/relationships/image" Target="../media/image260.emf"/><Relationship Id="rId23" Type="http://schemas.openxmlformats.org/officeDocument/2006/relationships/oleObject" Target="../embeddings/oleObject236.bin"/><Relationship Id="rId24" Type="http://schemas.openxmlformats.org/officeDocument/2006/relationships/image" Target="../media/image261.emf"/><Relationship Id="rId10" Type="http://schemas.openxmlformats.org/officeDocument/2006/relationships/image" Target="../media/image254.emf"/><Relationship Id="rId11" Type="http://schemas.openxmlformats.org/officeDocument/2006/relationships/oleObject" Target="../embeddings/oleObject230.bin"/><Relationship Id="rId12" Type="http://schemas.openxmlformats.org/officeDocument/2006/relationships/image" Target="../media/image255.emf"/><Relationship Id="rId13" Type="http://schemas.openxmlformats.org/officeDocument/2006/relationships/oleObject" Target="../embeddings/oleObject231.bin"/><Relationship Id="rId14" Type="http://schemas.openxmlformats.org/officeDocument/2006/relationships/image" Target="../media/image256.emf"/><Relationship Id="rId15" Type="http://schemas.openxmlformats.org/officeDocument/2006/relationships/oleObject" Target="../embeddings/oleObject232.bin"/><Relationship Id="rId16" Type="http://schemas.openxmlformats.org/officeDocument/2006/relationships/image" Target="../media/image257.emf"/><Relationship Id="rId17" Type="http://schemas.openxmlformats.org/officeDocument/2006/relationships/oleObject" Target="../embeddings/oleObject233.bin"/><Relationship Id="rId18" Type="http://schemas.openxmlformats.org/officeDocument/2006/relationships/image" Target="../media/image258.emf"/><Relationship Id="rId19" Type="http://schemas.openxmlformats.org/officeDocument/2006/relationships/oleObject" Target="../embeddings/oleObject234.bin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26.bin"/><Relationship Id="rId4" Type="http://schemas.openxmlformats.org/officeDocument/2006/relationships/image" Target="../media/image251.emf"/><Relationship Id="rId5" Type="http://schemas.openxmlformats.org/officeDocument/2006/relationships/oleObject" Target="../embeddings/oleObject227.bin"/><Relationship Id="rId6" Type="http://schemas.openxmlformats.org/officeDocument/2006/relationships/image" Target="../media/image252.emf"/><Relationship Id="rId7" Type="http://schemas.openxmlformats.org/officeDocument/2006/relationships/oleObject" Target="../embeddings/oleObject228.bin"/><Relationship Id="rId8" Type="http://schemas.openxmlformats.org/officeDocument/2006/relationships/image" Target="../media/image25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4" Type="http://schemas.openxmlformats.org/officeDocument/2006/relationships/oleObject" Target="../embeddings/oleObject237.bin"/><Relationship Id="rId5" Type="http://schemas.openxmlformats.org/officeDocument/2006/relationships/image" Target="../media/image263.emf"/><Relationship Id="rId6" Type="http://schemas.openxmlformats.org/officeDocument/2006/relationships/oleObject" Target="../embeddings/oleObject238.bin"/><Relationship Id="rId7" Type="http://schemas.openxmlformats.org/officeDocument/2006/relationships/image" Target="../media/image264.emf"/><Relationship Id="rId8" Type="http://schemas.openxmlformats.org/officeDocument/2006/relationships/oleObject" Target="../embeddings/oleObject239.bin"/><Relationship Id="rId9" Type="http://schemas.openxmlformats.org/officeDocument/2006/relationships/image" Target="../media/image265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4.bin"/><Relationship Id="rId12" Type="http://schemas.openxmlformats.org/officeDocument/2006/relationships/image" Target="../media/image270.emf"/><Relationship Id="rId13" Type="http://schemas.openxmlformats.org/officeDocument/2006/relationships/oleObject" Target="../embeddings/oleObject245.bin"/><Relationship Id="rId14" Type="http://schemas.openxmlformats.org/officeDocument/2006/relationships/image" Target="../media/image271.emf"/><Relationship Id="rId15" Type="http://schemas.openxmlformats.org/officeDocument/2006/relationships/oleObject" Target="../embeddings/oleObject246.bin"/><Relationship Id="rId16" Type="http://schemas.openxmlformats.org/officeDocument/2006/relationships/image" Target="../media/image272.emf"/><Relationship Id="rId17" Type="http://schemas.openxmlformats.org/officeDocument/2006/relationships/oleObject" Target="../embeddings/oleObject247.bin"/><Relationship Id="rId18" Type="http://schemas.openxmlformats.org/officeDocument/2006/relationships/image" Target="../media/image273.emf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40.bin"/><Relationship Id="rId4" Type="http://schemas.openxmlformats.org/officeDocument/2006/relationships/image" Target="../media/image266.emf"/><Relationship Id="rId5" Type="http://schemas.openxmlformats.org/officeDocument/2006/relationships/oleObject" Target="../embeddings/oleObject241.bin"/><Relationship Id="rId6" Type="http://schemas.openxmlformats.org/officeDocument/2006/relationships/image" Target="../media/image267.emf"/><Relationship Id="rId7" Type="http://schemas.openxmlformats.org/officeDocument/2006/relationships/oleObject" Target="../embeddings/oleObject242.bin"/><Relationship Id="rId8" Type="http://schemas.openxmlformats.org/officeDocument/2006/relationships/image" Target="../media/image268.emf"/><Relationship Id="rId9" Type="http://schemas.openxmlformats.org/officeDocument/2006/relationships/oleObject" Target="../embeddings/oleObject243.bin"/><Relationship Id="rId10" Type="http://schemas.openxmlformats.org/officeDocument/2006/relationships/image" Target="../media/image269.emf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2.bin"/><Relationship Id="rId12" Type="http://schemas.openxmlformats.org/officeDocument/2006/relationships/image" Target="../media/image278.emf"/><Relationship Id="rId13" Type="http://schemas.openxmlformats.org/officeDocument/2006/relationships/oleObject" Target="../embeddings/oleObject253.bin"/><Relationship Id="rId14" Type="http://schemas.openxmlformats.org/officeDocument/2006/relationships/image" Target="../media/image279.emf"/><Relationship Id="rId15" Type="http://schemas.openxmlformats.org/officeDocument/2006/relationships/oleObject" Target="../embeddings/oleObject254.bin"/><Relationship Id="rId16" Type="http://schemas.openxmlformats.org/officeDocument/2006/relationships/image" Target="../media/image280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48.bin"/><Relationship Id="rId4" Type="http://schemas.openxmlformats.org/officeDocument/2006/relationships/image" Target="../media/image274.emf"/><Relationship Id="rId5" Type="http://schemas.openxmlformats.org/officeDocument/2006/relationships/oleObject" Target="../embeddings/oleObject249.bin"/><Relationship Id="rId6" Type="http://schemas.openxmlformats.org/officeDocument/2006/relationships/image" Target="../media/image275.emf"/><Relationship Id="rId7" Type="http://schemas.openxmlformats.org/officeDocument/2006/relationships/oleObject" Target="../embeddings/oleObject250.bin"/><Relationship Id="rId8" Type="http://schemas.openxmlformats.org/officeDocument/2006/relationships/image" Target="../media/image276.emf"/><Relationship Id="rId9" Type="http://schemas.openxmlformats.org/officeDocument/2006/relationships/oleObject" Target="../embeddings/oleObject251.bin"/><Relationship Id="rId10" Type="http://schemas.openxmlformats.org/officeDocument/2006/relationships/image" Target="../media/image277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emf"/><Relationship Id="rId12" Type="http://schemas.openxmlformats.org/officeDocument/2006/relationships/oleObject" Target="../embeddings/oleObject29.bin"/><Relationship Id="rId13" Type="http://schemas.openxmlformats.org/officeDocument/2006/relationships/image" Target="../media/image32.emf"/><Relationship Id="rId14" Type="http://schemas.openxmlformats.org/officeDocument/2006/relationships/oleObject" Target="../embeddings/oleObject30.bin"/><Relationship Id="rId15" Type="http://schemas.openxmlformats.org/officeDocument/2006/relationships/image" Target="../media/image33.emf"/><Relationship Id="rId16" Type="http://schemas.openxmlformats.org/officeDocument/2006/relationships/image" Target="../media/image3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34.png"/><Relationship Id="rId4" Type="http://schemas.openxmlformats.org/officeDocument/2006/relationships/oleObject" Target="../embeddings/oleObject25.bin"/><Relationship Id="rId5" Type="http://schemas.openxmlformats.org/officeDocument/2006/relationships/image" Target="../media/image28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29.emf"/><Relationship Id="rId8" Type="http://schemas.openxmlformats.org/officeDocument/2006/relationships/oleObject" Target="../embeddings/oleObject27.bin"/><Relationship Id="rId9" Type="http://schemas.openxmlformats.org/officeDocument/2006/relationships/image" Target="../media/image30.emf"/><Relationship Id="rId10" Type="http://schemas.openxmlformats.org/officeDocument/2006/relationships/oleObject" Target="../embeddings/oleObject28.bin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oleObject" Target="../embeddings/oleObject35.bin"/><Relationship Id="rId13" Type="http://schemas.openxmlformats.org/officeDocument/2006/relationships/image" Target="../media/image40.emf"/><Relationship Id="rId14" Type="http://schemas.openxmlformats.org/officeDocument/2006/relationships/oleObject" Target="../embeddings/oleObject36.bin"/><Relationship Id="rId15" Type="http://schemas.openxmlformats.org/officeDocument/2006/relationships/image" Target="../media/image41.emf"/><Relationship Id="rId16" Type="http://schemas.openxmlformats.org/officeDocument/2006/relationships/image" Target="../media/image42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37.emf"/><Relationship Id="rId8" Type="http://schemas.openxmlformats.org/officeDocument/2006/relationships/oleObject" Target="../embeddings/oleObject33.bin"/><Relationship Id="rId9" Type="http://schemas.openxmlformats.org/officeDocument/2006/relationships/image" Target="../media/image38.emf"/><Relationship Id="rId10" Type="http://schemas.openxmlformats.org/officeDocument/2006/relationships/oleObject" Target="../embeddings/oleObject34.bin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46.e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4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4" Type="http://schemas.openxmlformats.org/officeDocument/2006/relationships/oleObject" Target="../embeddings/oleObject37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43.e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44.emf"/><Relationship Id="rId10" Type="http://schemas.openxmlformats.org/officeDocument/2006/relationships/oleObject" Target="../embeddings/oleObject4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9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1</a:t>
            </a:r>
            <a:r>
              <a:rPr lang="en-GB" sz="3600" baseline="30000" dirty="0" smtClean="0"/>
              <a:t>st</a:t>
            </a:r>
            <a:r>
              <a:rPr lang="en-GB" sz="3600" dirty="0" smtClean="0"/>
              <a:t> order systems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593834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RC circuit time </a:t>
            </a:r>
            <a:r>
              <a:rPr lang="en-US" sz="3600" b="1" dirty="0"/>
              <a:t>constant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34" y="605133"/>
            <a:ext cx="3450566" cy="3657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4971" y="416914"/>
            <a:ext cx="78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From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121845"/>
              </p:ext>
            </p:extLst>
          </p:nvPr>
        </p:nvGraphicFramePr>
        <p:xfrm>
          <a:off x="138113" y="2911158"/>
          <a:ext cx="3038475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4" name="Equation" r:id="rId4" imgW="1219200" imgH="419100" progId="Equation.DSMT4">
                  <p:embed/>
                </p:oleObj>
              </mc:Choice>
              <mc:Fallback>
                <p:oleObj name="Equation" r:id="rId4" imgW="1219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2911158"/>
                        <a:ext cx="3038475" cy="110648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3395663" y="3338279"/>
            <a:ext cx="3752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Where time constant </a:t>
            </a:r>
            <a:r>
              <a:rPr lang="en-GB" sz="2000" dirty="0" err="1" smtClean="0">
                <a:latin typeface="Arial"/>
                <a:cs typeface="Arial"/>
              </a:rPr>
              <a:t>τ</a:t>
            </a:r>
            <a:r>
              <a:rPr lang="en-US" sz="2000" dirty="0" smtClean="0">
                <a:latin typeface="Arial"/>
                <a:cs typeface="Arial"/>
              </a:rPr>
              <a:t> = RC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1226" y="2145828"/>
            <a:ext cx="26339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Driving using a step of voltage V at t=0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24726"/>
              </p:ext>
            </p:extLst>
          </p:nvPr>
        </p:nvGraphicFramePr>
        <p:xfrm>
          <a:off x="582613" y="869633"/>
          <a:ext cx="281305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5" name="Equation" r:id="rId6" imgW="1092200" imgH="431800" progId="Equation.3">
                  <p:embed/>
                </p:oleObj>
              </mc:Choice>
              <mc:Fallback>
                <p:oleObj name="Equation" r:id="rId6" imgW="1092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2613" y="869633"/>
                        <a:ext cx="2813050" cy="1109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01437"/>
              </p:ext>
            </p:extLst>
          </p:nvPr>
        </p:nvGraphicFramePr>
        <p:xfrm>
          <a:off x="138113" y="5821012"/>
          <a:ext cx="4568812" cy="972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6" name="Equation" r:id="rId8" imgW="1320800" imgH="304800" progId="Equation.DSMT4">
                  <p:embed/>
                </p:oleObj>
              </mc:Choice>
              <mc:Fallback>
                <p:oleObj name="Equation" r:id="rId8" imgW="13208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13" y="5821012"/>
                        <a:ext cx="4568812" cy="972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1887" y="4062064"/>
            <a:ext cx="9779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F</a:t>
            </a:r>
            <a:r>
              <a:rPr lang="en-US" sz="2000" dirty="0" smtClean="0">
                <a:latin typeface="Arial"/>
                <a:cs typeface="Arial"/>
              </a:rPr>
              <a:t>rom general case before the inverse Laplace transform gives the time solution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529718"/>
              </p:ext>
            </p:extLst>
          </p:nvPr>
        </p:nvGraphicFramePr>
        <p:xfrm>
          <a:off x="2882841" y="2026724"/>
          <a:ext cx="209550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7" name="Equation" r:id="rId10" imgW="812800" imgH="393700" progId="Equation.DSMT4">
                  <p:embed/>
                </p:oleObj>
              </mc:Choice>
              <mc:Fallback>
                <p:oleObj name="Equation" r:id="rId10" imgW="8128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82841" y="2026724"/>
                        <a:ext cx="2095500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890806"/>
              </p:ext>
            </p:extLst>
          </p:nvPr>
        </p:nvGraphicFramePr>
        <p:xfrm>
          <a:off x="1423930" y="4490131"/>
          <a:ext cx="628015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8" name="Equation" r:id="rId12" imgW="2197100" imgH="419100" progId="Equation.3">
                  <p:embed/>
                </p:oleObj>
              </mc:Choice>
              <mc:Fallback>
                <p:oleObj name="Equation" r:id="rId12" imgW="2197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3930" y="4490131"/>
                        <a:ext cx="6280150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8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RC circuit current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34" y="605133"/>
            <a:ext cx="3450566" cy="36576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53528" y="570326"/>
          <a:ext cx="3990976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9" name="Equation" r:id="rId4" imgW="1549400" imgH="393700" progId="Equation.DSMT4">
                  <p:embed/>
                </p:oleObj>
              </mc:Choice>
              <mc:Fallback>
                <p:oleObj name="Equation" r:id="rId4" imgW="1549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3528" y="570326"/>
                        <a:ext cx="3990976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66357" y="220089"/>
            <a:ext cx="78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From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94549" y="1967411"/>
          <a:ext cx="214312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0" name="Equation" r:id="rId6" imgW="812800" imgH="393700" progId="Equation.DSMT4">
                  <p:embed/>
                </p:oleObj>
              </mc:Choice>
              <mc:Fallback>
                <p:oleObj name="Equation" r:id="rId6" imgW="8128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94549" y="1967411"/>
                        <a:ext cx="2143125" cy="103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222096" y="4470134"/>
          <a:ext cx="284797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1" name="Equation" r:id="rId8" imgW="1079500" imgH="393700" progId="Equation.3">
                  <p:embed/>
                </p:oleObj>
              </mc:Choice>
              <mc:Fallback>
                <p:oleObj name="Equation" r:id="rId8" imgW="1079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22096" y="4470134"/>
                        <a:ext cx="284797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282976" y="3055938"/>
          <a:ext cx="5153025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2" name="Equation" r:id="rId10" imgW="1955800" imgH="431800" progId="Equation.3">
                  <p:embed/>
                </p:oleObj>
              </mc:Choice>
              <mc:Fallback>
                <p:oleObj name="Equation" r:id="rId10" imgW="1955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2976" y="3055938"/>
                        <a:ext cx="5153025" cy="113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36572" y="4267725"/>
            <a:ext cx="826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Since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202410" y="5497976"/>
          <a:ext cx="6122988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3" name="Equation" r:id="rId12" imgW="2324100" imgH="457200" progId="Equation.DSMT4">
                  <p:embed/>
                </p:oleObj>
              </mc:Choice>
              <mc:Fallback>
                <p:oleObj name="Equation" r:id="rId12" imgW="23241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02410" y="5497976"/>
                        <a:ext cx="6122988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221058" y="1684424"/>
            <a:ext cx="653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And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199232" y="1489954"/>
            <a:ext cx="1712808" cy="176568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3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RC circuit current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34" y="605133"/>
            <a:ext cx="3450566" cy="3657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357" y="220089"/>
            <a:ext cx="78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From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332582" y="683684"/>
          <a:ext cx="5586412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3" name="Equation" r:id="rId4" imgW="2120900" imgH="457200" progId="Equation.3">
                  <p:embed/>
                </p:oleObj>
              </mc:Choice>
              <mc:Fallback>
                <p:oleObj name="Equation" r:id="rId4" imgW="21209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2582" y="683684"/>
                        <a:ext cx="5586412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0" y="2215951"/>
          <a:ext cx="6289675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4" name="Equation" r:id="rId6" imgW="2387600" imgH="393700" progId="Equation.DSMT4">
                  <p:embed/>
                </p:oleObj>
              </mc:Choice>
              <mc:Fallback>
                <p:oleObj name="Equation" r:id="rId6" imgW="2387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2215951"/>
                        <a:ext cx="6289675" cy="103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0" y="3375158"/>
          <a:ext cx="461803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5" name="Equation" r:id="rId8" imgW="1752600" imgH="393700" progId="Equation.3">
                  <p:embed/>
                </p:oleObj>
              </mc:Choice>
              <mc:Fallback>
                <p:oleObj name="Equation" r:id="rId8" imgW="1752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3375158"/>
                        <a:ext cx="4618038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759249"/>
              </p:ext>
            </p:extLst>
          </p:nvPr>
        </p:nvGraphicFramePr>
        <p:xfrm>
          <a:off x="307055" y="5310189"/>
          <a:ext cx="42164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6" name="Equation" r:id="rId10" imgW="1600200" imgH="393700" progId="Equation.DSMT4">
                  <p:embed/>
                </p:oleObj>
              </mc:Choice>
              <mc:Fallback>
                <p:oleObj name="Equation" r:id="rId10" imgW="16002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7055" y="5310189"/>
                        <a:ext cx="4216400" cy="103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07055" y="4586406"/>
            <a:ext cx="6565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Taking Laplace transformation with zero initial conditions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408638"/>
              </p:ext>
            </p:extLst>
          </p:nvPr>
        </p:nvGraphicFramePr>
        <p:xfrm>
          <a:off x="4734584" y="5310189"/>
          <a:ext cx="4183062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7" name="Equation" r:id="rId12" imgW="1587500" imgH="431800" progId="Equation.3">
                  <p:embed/>
                </p:oleObj>
              </mc:Choice>
              <mc:Fallback>
                <p:oleObj name="Equation" r:id="rId12" imgW="1587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34584" y="5310189"/>
                        <a:ext cx="4183062" cy="1141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260393" y="1894088"/>
            <a:ext cx="6565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Collecting current terms together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96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RC circuit current</a:t>
            </a:r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34" y="605133"/>
            <a:ext cx="3450566" cy="3657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66357" y="220089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From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0" y="650865"/>
          <a:ext cx="3299554" cy="1004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65" name="Equation" r:id="rId4" imgW="1422400" imgH="431800" progId="Equation.DSMT4">
                  <p:embed/>
                </p:oleObj>
              </mc:Choice>
              <mc:Fallback>
                <p:oleObj name="Equation" r:id="rId4" imgW="1422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650865"/>
                        <a:ext cx="3299554" cy="10048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167170"/>
              </p:ext>
            </p:extLst>
          </p:nvPr>
        </p:nvGraphicFramePr>
        <p:xfrm>
          <a:off x="156233" y="1766613"/>
          <a:ext cx="2558825" cy="1550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66" name="Equation" r:id="rId6" imgW="1282700" imgH="774700" progId="Equation.DSMT4">
                  <p:embed/>
                </p:oleObj>
              </mc:Choice>
              <mc:Fallback>
                <p:oleObj name="Equation" r:id="rId6" imgW="1282700" imgH="774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6233" y="1766613"/>
                        <a:ext cx="2558825" cy="1550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907476"/>
              </p:ext>
            </p:extLst>
          </p:nvPr>
        </p:nvGraphicFramePr>
        <p:xfrm>
          <a:off x="2916528" y="1904798"/>
          <a:ext cx="2291988" cy="1460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67" name="Equation" r:id="rId8" imgW="1219200" imgH="774700" progId="Equation.3">
                  <p:embed/>
                </p:oleObj>
              </mc:Choice>
              <mc:Fallback>
                <p:oleObj name="Equation" r:id="rId8" imgW="12192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16528" y="1904798"/>
                        <a:ext cx="2291988" cy="1460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32567" y="3338869"/>
            <a:ext cx="33398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2000" dirty="0" smtClean="0">
                <a:latin typeface="Arial"/>
                <a:cs typeface="Arial"/>
              </a:rPr>
              <a:t>Driving using a step function if voltage V at t=0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50414" y="4123645"/>
          <a:ext cx="2339975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68" name="Equation" r:id="rId10" imgW="1244600" imgH="774700" progId="Equation.DSMT4">
                  <p:embed/>
                </p:oleObj>
              </mc:Choice>
              <mc:Fallback>
                <p:oleObj name="Equation" r:id="rId10" imgW="1244600" imgH="774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50414" y="4123645"/>
                        <a:ext cx="2339975" cy="146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65249" y="5586383"/>
            <a:ext cx="6308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From Laplace pairs table we see that</a:t>
            </a: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/>
          </p:nvPr>
        </p:nvGraphicFramePr>
        <p:xfrm>
          <a:off x="711808" y="5903707"/>
          <a:ext cx="1802343" cy="954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69" name="Equation" r:id="rId12" imgW="838200" imgH="482600" progId="Equation.3">
                  <p:embed/>
                </p:oleObj>
              </mc:Choice>
              <mc:Fallback>
                <p:oleObj name="Equation" r:id="rId12" imgW="838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808" y="5903707"/>
                        <a:ext cx="1802343" cy="954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3261326" y="4103659"/>
          <a:ext cx="121920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70" name="Equation" r:id="rId14" imgW="647700" imgH="774700" progId="Equation.3">
                  <p:embed/>
                </p:oleObj>
              </mc:Choice>
              <mc:Fallback>
                <p:oleObj name="Equation" r:id="rId14" imgW="6477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61326" y="4103659"/>
                        <a:ext cx="1219200" cy="146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5139975" y="4600429"/>
            <a:ext cx="37523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Where time constant </a:t>
            </a:r>
            <a:r>
              <a:rPr lang="en-GB" sz="2000" dirty="0" err="1" smtClean="0">
                <a:latin typeface="Arial"/>
                <a:cs typeface="Arial"/>
              </a:rPr>
              <a:t>τ</a:t>
            </a:r>
            <a:r>
              <a:rPr lang="en-US" sz="2000" dirty="0" smtClean="0">
                <a:latin typeface="Arial"/>
                <a:cs typeface="Arial"/>
              </a:rPr>
              <a:t> = RC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3540125" y="5686425"/>
          <a:ext cx="3094038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71" name="Equation" r:id="rId16" imgW="977900" imgH="419100" progId="Equation.3">
                  <p:embed/>
                </p:oleObj>
              </mc:Choice>
              <mc:Fallback>
                <p:oleObj name="Equation" r:id="rId16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5686425"/>
                        <a:ext cx="3094038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590778" y="3414759"/>
          <a:ext cx="1544365" cy="746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72" name="Equation" r:id="rId18" imgW="812800" imgH="393700" progId="Equation.DSMT4">
                  <p:embed/>
                </p:oleObj>
              </mc:Choice>
              <mc:Fallback>
                <p:oleObj name="Equation" r:id="rId18" imgW="8128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590778" y="3414759"/>
                        <a:ext cx="1544365" cy="746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99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9174"/>
          <a:stretch/>
        </p:blipFill>
        <p:spPr>
          <a:xfrm>
            <a:off x="0" y="1752855"/>
            <a:ext cx="5232936" cy="34168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0882"/>
          <a:stretch/>
        </p:blipFill>
        <p:spPr>
          <a:xfrm>
            <a:off x="4673064" y="1864507"/>
            <a:ext cx="5232936" cy="3302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RC circuit voltage and current Time </a:t>
            </a:r>
            <a:r>
              <a:rPr lang="en-US" sz="3600" b="1" dirty="0"/>
              <a:t>constant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221414" y="746127"/>
          <a:ext cx="2530475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32" name="Equation" r:id="rId4" imgW="800100" imgH="419100" progId="Equation.DSMT4">
                  <p:embed/>
                </p:oleObj>
              </mc:Choice>
              <mc:Fallback>
                <p:oleObj name="Equation" r:id="rId4" imgW="800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414" y="746127"/>
                        <a:ext cx="2530475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822325" y="736264"/>
          <a:ext cx="3954463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33" name="Equation" r:id="rId6" imgW="1143000" imgH="330200" progId="Equation.3">
                  <p:embed/>
                </p:oleObj>
              </mc:Choice>
              <mc:Fallback>
                <p:oleObj name="Equation" r:id="rId6" imgW="11430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25" y="736264"/>
                        <a:ext cx="3954463" cy="1054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15902" y="5162531"/>
            <a:ext cx="6302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The time constant </a:t>
            </a:r>
            <a:r>
              <a:rPr lang="en-GB" sz="2000" dirty="0" err="1">
                <a:latin typeface="Arial"/>
                <a:cs typeface="Arial"/>
              </a:rPr>
              <a:t>τ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is related to the cutoff frequency f</a:t>
            </a:r>
            <a:r>
              <a:rPr lang="en-US" sz="2000" baseline="-25000" dirty="0">
                <a:latin typeface="Arial"/>
                <a:cs typeface="Arial"/>
              </a:rPr>
              <a:t>c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607750" y="5465763"/>
          <a:ext cx="1887537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34" name="Equation" r:id="rId8" imgW="596900" imgH="419100" progId="Equation.DSMT4">
                  <p:embed/>
                </p:oleObj>
              </mc:Choice>
              <mc:Fallback>
                <p:oleObj name="Equation" r:id="rId8" imgW="5969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7750" y="5465763"/>
                        <a:ext cx="1887537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4545012" y="5465763"/>
          <a:ext cx="1806575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735" name="Equation" r:id="rId10" imgW="571500" imgH="419100" progId="Equation.3">
                  <p:embed/>
                </p:oleObj>
              </mc:Choice>
              <mc:Fallback>
                <p:oleObj name="Equation" r:id="rId10" imgW="571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5012" y="5465763"/>
                        <a:ext cx="1806575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085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18785"/>
            <a:ext cx="66479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For the series RC circuit, capacitor voltage is given by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22313" y="1092200"/>
          <a:ext cx="190658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05" name="Equation" r:id="rId3" imgW="977900" imgH="431800" progId="Equation.DSMT4">
                  <p:embed/>
                </p:oleObj>
              </mc:Choice>
              <mc:Fallback>
                <p:oleObj name="Equation" r:id="rId3" imgW="9779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313" y="1092200"/>
                        <a:ext cx="1906587" cy="84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Relationship between rise time &amp; BW for 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order system</a:t>
            </a:r>
            <a:endParaRPr lang="en-US" sz="3600" b="1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739533" y="1017437"/>
          <a:ext cx="2416175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06" name="Equation" r:id="rId5" imgW="1181100" imgH="431800" progId="Equation.3">
                  <p:embed/>
                </p:oleObj>
              </mc:Choice>
              <mc:Fallback>
                <p:oleObj name="Equation" r:id="rId5" imgW="1181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39533" y="1017437"/>
                        <a:ext cx="2416175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618878" y="6019533"/>
            <a:ext cx="4223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So when input frequency is </a:t>
            </a:r>
            <a:r>
              <a:rPr lang="en-US" sz="2000" dirty="0" err="1" smtClean="0">
                <a:latin typeface="Arial"/>
                <a:cs typeface="Arial"/>
              </a:rPr>
              <a:t>f</a:t>
            </a:r>
            <a:r>
              <a:rPr lang="en-US" sz="2000" baseline="-25000" dirty="0" err="1" smtClean="0">
                <a:latin typeface="Arial"/>
                <a:cs typeface="Arial"/>
              </a:rPr>
              <a:t>bw</a:t>
            </a:r>
            <a:r>
              <a:rPr lang="en-US" sz="2000" baseline="-25000" dirty="0" smtClean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the response drops by 3dB</a:t>
            </a:r>
            <a:endParaRPr lang="en-US" sz="2000" baseline="-25000" dirty="0">
              <a:latin typeface="Arial"/>
              <a:cs typeface="Arial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263676" y="2487763"/>
          <a:ext cx="2570163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07" name="Equation" r:id="rId7" imgW="1257300" imgH="431800" progId="Equation.DSMT4">
                  <p:embed/>
                </p:oleObj>
              </mc:Choice>
              <mc:Fallback>
                <p:oleObj name="Equation" r:id="rId7" imgW="12573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676" y="2487763"/>
                        <a:ext cx="2570163" cy="88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0" y="1898531"/>
            <a:ext cx="72294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C</a:t>
            </a:r>
            <a:r>
              <a:rPr lang="en-US" sz="2000" dirty="0" smtClean="0">
                <a:latin typeface="Arial"/>
                <a:cs typeface="Arial"/>
              </a:rPr>
              <a:t>an calculate frequency response by substituting s = </a:t>
            </a:r>
            <a:r>
              <a:rPr lang="en-US" sz="2000" dirty="0" err="1" smtClean="0">
                <a:latin typeface="Arial"/>
                <a:cs typeface="Arial"/>
              </a:rPr>
              <a:t>jω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95275" y="3449638"/>
          <a:ext cx="2647950" cy="1347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08" name="Equation" r:id="rId9" imgW="1295400" imgH="660400" progId="Equation.3">
                  <p:embed/>
                </p:oleObj>
              </mc:Choice>
              <mc:Fallback>
                <p:oleObj name="Equation" r:id="rId9" imgW="12954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5275" y="3449638"/>
                        <a:ext cx="2647950" cy="1347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3"/>
          <p:cNvGraphicFramePr>
            <a:graphicFrameLocks noChangeAspect="1"/>
          </p:cNvGraphicFramePr>
          <p:nvPr>
            <p:extLst/>
          </p:nvPr>
        </p:nvGraphicFramePr>
        <p:xfrm>
          <a:off x="4441920" y="2571480"/>
          <a:ext cx="123507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09" name="Equation" r:id="rId11" imgW="533400" imgH="393700" progId="Equation.3">
                  <p:embed/>
                </p:oleObj>
              </mc:Choice>
              <mc:Fallback>
                <p:oleObj name="Equation" r:id="rId11" imgW="533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1920" y="2571480"/>
                        <a:ext cx="123507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2955649" y="2823932"/>
            <a:ext cx="1310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Now write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30" name="Object 3"/>
          <p:cNvGraphicFramePr>
            <a:graphicFrameLocks noChangeAspect="1"/>
          </p:cNvGraphicFramePr>
          <p:nvPr>
            <p:extLst/>
          </p:nvPr>
        </p:nvGraphicFramePr>
        <p:xfrm>
          <a:off x="5675945" y="2533321"/>
          <a:ext cx="193992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0" name="Equation" r:id="rId13" imgW="838200" imgH="393700" progId="Equation.3">
                  <p:embed/>
                </p:oleObj>
              </mc:Choice>
              <mc:Fallback>
                <p:oleObj name="Equation" r:id="rId13" imgW="838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5945" y="2533321"/>
                        <a:ext cx="193992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5630313" y="3935752"/>
          <a:ext cx="2206625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1" name="Equation" r:id="rId15" imgW="1079500" imgH="431800" progId="Equation.DSMT4">
                  <p:embed/>
                </p:oleObj>
              </mc:Choice>
              <mc:Fallback>
                <p:oleObj name="Equation" r:id="rId15" imgW="10795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30313" y="3935752"/>
                        <a:ext cx="2206625" cy="88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/>
          <p:cNvGraphicFramePr>
            <a:graphicFrameLocks noChangeAspect="1"/>
          </p:cNvGraphicFramePr>
          <p:nvPr>
            <p:extLst/>
          </p:nvPr>
        </p:nvGraphicFramePr>
        <p:xfrm>
          <a:off x="4353794" y="4100931"/>
          <a:ext cx="1235075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2" name="Equation" r:id="rId17" imgW="533400" imgH="203200" progId="Equation.DSMT4">
                  <p:embed/>
                </p:oleObj>
              </mc:Choice>
              <mc:Fallback>
                <p:oleObj name="Equation" r:id="rId17" imgW="533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3794" y="4100931"/>
                        <a:ext cx="1235075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3184799" y="4108219"/>
            <a:ext cx="10684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If we let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109520" y="4918457"/>
          <a:ext cx="296068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3" name="Equation" r:id="rId19" imgW="1447800" imgH="444500" progId="Equation.3">
                  <p:embed/>
                </p:oleObj>
              </mc:Choice>
              <mc:Fallback>
                <p:oleObj name="Equation" r:id="rId19" imgW="14478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09520" y="4918457"/>
                        <a:ext cx="2960687" cy="908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3144683" y="4885007"/>
          <a:ext cx="1141413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4" name="Equation" r:id="rId21" imgW="558800" imgH="406400" progId="Equation.3">
                  <p:embed/>
                </p:oleObj>
              </mc:Choice>
              <mc:Fallback>
                <p:oleObj name="Equation" r:id="rId21" imgW="5588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3144683" y="4885007"/>
                        <a:ext cx="1141413" cy="83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4398448" y="4759779"/>
          <a:ext cx="272415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5" name="Equation" r:id="rId23" imgW="1333500" imgH="495300" progId="Equation.3">
                  <p:embed/>
                </p:oleObj>
              </mc:Choice>
              <mc:Fallback>
                <p:oleObj name="Equation" r:id="rId23" imgW="1333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398448" y="4759779"/>
                        <a:ext cx="2724150" cy="101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229475" y="4874554"/>
          <a:ext cx="779463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6" name="Equation" r:id="rId25" imgW="381000" imgH="406400" progId="Equation.3">
                  <p:embed/>
                </p:oleObj>
              </mc:Choice>
              <mc:Fallback>
                <p:oleObj name="Equation" r:id="rId25" imgW="3810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229475" y="4874554"/>
                        <a:ext cx="779463" cy="83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455321" y="5975350"/>
          <a:ext cx="3865563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17" name="Equation" r:id="rId27" imgW="1892300" imgH="431800" progId="Equation.3">
                  <p:embed/>
                </p:oleObj>
              </mc:Choice>
              <mc:Fallback>
                <p:oleObj name="Equation" r:id="rId27" imgW="1892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55321" y="5975350"/>
                        <a:ext cx="3865563" cy="88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14481" y="593691"/>
            <a:ext cx="2159697" cy="228927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163394" y="3517192"/>
            <a:ext cx="5429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Where </a:t>
            </a:r>
            <a:r>
              <a:rPr lang="en-US" sz="2000" dirty="0" err="1" smtClean="0">
                <a:latin typeface="Arial"/>
                <a:cs typeface="Arial"/>
              </a:rPr>
              <a:t>f</a:t>
            </a:r>
            <a:r>
              <a:rPr lang="en-US" sz="2000" baseline="-25000" dirty="0" err="1" smtClean="0">
                <a:latin typeface="Arial"/>
                <a:cs typeface="Arial"/>
              </a:rPr>
              <a:t>bw</a:t>
            </a:r>
            <a:r>
              <a:rPr lang="en-US" sz="2000" dirty="0" smtClean="0">
                <a:latin typeface="Arial"/>
                <a:cs typeface="Arial"/>
              </a:rPr>
              <a:t> will be the -3dB bandwidth in Hz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009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4" grpId="0"/>
      <p:bldP spid="29" grpId="0"/>
      <p:bldP spid="33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4971" y="675994"/>
            <a:ext cx="8122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We saw that the voltage across capacitor in response to step given by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493146" y="975745"/>
          <a:ext cx="2025736" cy="874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1" name="Equation" r:id="rId3" imgW="1028700" imgH="419100" progId="Equation.3">
                  <p:embed/>
                </p:oleObj>
              </mc:Choice>
              <mc:Fallback>
                <p:oleObj name="Equation" r:id="rId3" imgW="1028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146" y="975745"/>
                        <a:ext cx="2025736" cy="87480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072754"/>
              </p:ext>
            </p:extLst>
          </p:nvPr>
        </p:nvGraphicFramePr>
        <p:xfrm>
          <a:off x="707193" y="2131147"/>
          <a:ext cx="2563813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2" name="Equation" r:id="rId5" imgW="1079500" imgH="419100" progId="Equation.DSMT4">
                  <p:embed/>
                </p:oleObj>
              </mc:Choice>
              <mc:Fallback>
                <p:oleObj name="Equation" r:id="rId5" imgW="10795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193" y="2131147"/>
                        <a:ext cx="2563813" cy="91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71504" y="1846278"/>
            <a:ext cx="6603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And the inverse Laplace transform gives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713385" y="3562639"/>
          <a:ext cx="2528887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3" name="Equation" r:id="rId7" imgW="1003300" imgH="330200" progId="Equation.DSMT4">
                  <p:embed/>
                </p:oleObj>
              </mc:Choice>
              <mc:Fallback>
                <p:oleObj name="Equation" r:id="rId7" imgW="10033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385" y="3562639"/>
                        <a:ext cx="2528887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746718" y="4481376"/>
          <a:ext cx="2424185" cy="719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4" name="Equation" r:id="rId9" imgW="1028700" imgH="330200" progId="Equation.3">
                  <p:embed/>
                </p:oleObj>
              </mc:Choice>
              <mc:Fallback>
                <p:oleObj name="Equation" r:id="rId9" imgW="10287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18" y="4481376"/>
                        <a:ext cx="2424185" cy="7196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744670"/>
              </p:ext>
            </p:extLst>
          </p:nvPr>
        </p:nvGraphicFramePr>
        <p:xfrm>
          <a:off x="400050" y="5276850"/>
          <a:ext cx="22018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5" name="Equation" r:id="rId11" imgW="927100" imgH="254000" progId="Equation.3">
                  <p:embed/>
                </p:oleObj>
              </mc:Choice>
              <mc:Fallback>
                <p:oleObj name="Equation" r:id="rId11" imgW="9271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050" y="5276850"/>
                        <a:ext cx="2201863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15253" y="3029309"/>
            <a:ext cx="89326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000" dirty="0" smtClean="0">
                <a:solidFill>
                  <a:srgbClr val="FF0000"/>
                </a:solidFill>
                <a:latin typeface="Arial"/>
                <a:cs typeface="Arial"/>
              </a:rPr>
              <a:t>Rise time t</a:t>
            </a:r>
            <a:r>
              <a:rPr lang="en-GB" sz="2000" baseline="-25000" dirty="0" smtClean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lang="en-GB" sz="2000" dirty="0" smtClean="0">
                <a:solidFill>
                  <a:srgbClr val="FF0000"/>
                </a:solidFill>
                <a:latin typeface="Arial"/>
                <a:cs typeface="Arial"/>
              </a:rPr>
              <a:t> is time between reaching 10% and 90% - will discuss more shortly </a:t>
            </a:r>
          </a:p>
          <a:p>
            <a:pPr algn="l"/>
            <a:r>
              <a:rPr lang="en-GB" sz="2000" dirty="0" smtClean="0">
                <a:latin typeface="Arial"/>
                <a:cs typeface="Arial"/>
              </a:rPr>
              <a:t>These times are respectively given by</a:t>
            </a:r>
            <a:endParaRPr lang="en-US" sz="2000" dirty="0" smtClean="0">
              <a:latin typeface="Arial"/>
              <a:cs typeface="Arial"/>
            </a:endParaRPr>
          </a:p>
        </p:txBody>
      </p:sp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3356479" y="3582769"/>
          <a:ext cx="23050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6" name="Equation" r:id="rId13" imgW="914400" imgH="304800" progId="Equation.3">
                  <p:embed/>
                </p:oleObj>
              </mc:Choice>
              <mc:Fallback>
                <p:oleObj name="Equation" r:id="rId13" imgW="9144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479" y="3582769"/>
                        <a:ext cx="230505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5779314" y="3789711"/>
          <a:ext cx="291465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7" name="Equation" r:id="rId15" imgW="1155700" imgH="266700" progId="Equation.DSMT4">
                  <p:embed/>
                </p:oleObj>
              </mc:Choice>
              <mc:Fallback>
                <p:oleObj name="Equation" r:id="rId15" imgW="11557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9314" y="3789711"/>
                        <a:ext cx="2914650" cy="62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3494416" y="4467455"/>
          <a:ext cx="224155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8" name="Equation" r:id="rId17" imgW="889000" imgH="304800" progId="Equation.DSMT4">
                  <p:embed/>
                </p:oleObj>
              </mc:Choice>
              <mc:Fallback>
                <p:oleObj name="Equation" r:id="rId17" imgW="8890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416" y="4467455"/>
                        <a:ext cx="224155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"/>
          <p:cNvGraphicFramePr>
            <a:graphicFrameLocks noChangeAspect="1"/>
          </p:cNvGraphicFramePr>
          <p:nvPr>
            <p:extLst/>
          </p:nvPr>
        </p:nvGraphicFramePr>
        <p:xfrm>
          <a:off x="6118554" y="4569055"/>
          <a:ext cx="2882900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29" name="Equation" r:id="rId19" imgW="1143000" imgH="279400" progId="Equation.3">
                  <p:embed/>
                </p:oleObj>
              </mc:Choice>
              <mc:Fallback>
                <p:oleObj name="Equation" r:id="rId19" imgW="11430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8554" y="4569055"/>
                        <a:ext cx="2882900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112553"/>
              </p:ext>
            </p:extLst>
          </p:nvPr>
        </p:nvGraphicFramePr>
        <p:xfrm>
          <a:off x="3182614" y="5252271"/>
          <a:ext cx="4387850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30" name="Equation" r:id="rId21" imgW="1739900" imgH="266700" progId="Equation.DSMT4">
                  <p:embed/>
                </p:oleObj>
              </mc:Choice>
              <mc:Fallback>
                <p:oleObj name="Equation" r:id="rId21" imgW="17399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614" y="5252271"/>
                        <a:ext cx="4387850" cy="623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526724" y="5757863"/>
          <a:ext cx="2690812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31" name="Equation" r:id="rId23" imgW="1066800" imgH="469900" progId="Equation.3">
                  <p:embed/>
                </p:oleObj>
              </mc:Choice>
              <mc:Fallback>
                <p:oleObj name="Equation" r:id="rId23" imgW="10668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724" y="5757863"/>
                        <a:ext cx="2690812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"/>
          <p:cNvGraphicFramePr>
            <a:graphicFrameLocks noChangeAspect="1"/>
          </p:cNvGraphicFramePr>
          <p:nvPr>
            <p:extLst/>
          </p:nvPr>
        </p:nvGraphicFramePr>
        <p:xfrm>
          <a:off x="3365225" y="6091507"/>
          <a:ext cx="16970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132" name="Equation" r:id="rId25" imgW="673100" imgH="177800" progId="Equation.3">
                  <p:embed/>
                </p:oleObj>
              </mc:Choice>
              <mc:Fallback>
                <p:oleObj name="Equation" r:id="rId25" imgW="6731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225" y="6091507"/>
                        <a:ext cx="1697037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2755377" y="1339251"/>
            <a:ext cx="3053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Where time constant </a:t>
            </a:r>
            <a:r>
              <a:rPr lang="en-GB" dirty="0" err="1">
                <a:latin typeface="Arial"/>
                <a:cs typeface="Arial"/>
              </a:rPr>
              <a:t>τ</a:t>
            </a:r>
            <a:r>
              <a:rPr lang="en-US" dirty="0">
                <a:latin typeface="Arial"/>
                <a:cs typeface="Arial"/>
              </a:rPr>
              <a:t> = RC 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Relationship between rise time &amp; BW for 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order system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760902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24971" y="675994"/>
            <a:ext cx="1881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So we see that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>
            <p:extLst/>
          </p:nvPr>
        </p:nvGraphicFramePr>
        <p:xfrm>
          <a:off x="723898" y="1202167"/>
          <a:ext cx="201771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89" name="Equation" r:id="rId3" imgW="800100" imgH="241300" progId="Equation.3">
                  <p:embed/>
                </p:oleObj>
              </mc:Choice>
              <mc:Fallback>
                <p:oleObj name="Equation" r:id="rId3" imgW="800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898" y="1202167"/>
                        <a:ext cx="2017713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32595" y="1909763"/>
            <a:ext cx="3698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From before we can also write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30" name="Object 3"/>
          <p:cNvGraphicFramePr>
            <a:graphicFrameLocks noChangeAspect="1"/>
          </p:cNvGraphicFramePr>
          <p:nvPr>
            <p:extLst/>
          </p:nvPr>
        </p:nvGraphicFramePr>
        <p:xfrm>
          <a:off x="699588" y="2329905"/>
          <a:ext cx="123507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90" name="Equation" r:id="rId5" imgW="533400" imgH="393700" progId="Equation.3">
                  <p:embed/>
                </p:oleObj>
              </mc:Choice>
              <mc:Fallback>
                <p:oleObj name="Equation" r:id="rId5" imgW="5334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588" y="2329905"/>
                        <a:ext cx="123507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405849"/>
              </p:ext>
            </p:extLst>
          </p:nvPr>
        </p:nvGraphicFramePr>
        <p:xfrm>
          <a:off x="299703" y="3118581"/>
          <a:ext cx="193992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91" name="Equation" r:id="rId7" imgW="838200" imgH="393700" progId="Equation.3">
                  <p:embed/>
                </p:oleObj>
              </mc:Choice>
              <mc:Fallback>
                <p:oleObj name="Equation" r:id="rId7" imgW="8382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703" y="3118581"/>
                        <a:ext cx="193992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290927"/>
              </p:ext>
            </p:extLst>
          </p:nvPr>
        </p:nvGraphicFramePr>
        <p:xfrm>
          <a:off x="2457614" y="3119953"/>
          <a:ext cx="1939925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92" name="Equation" r:id="rId9" imgW="838200" imgH="431800" progId="Equation.DSMT4">
                  <p:embed/>
                </p:oleObj>
              </mc:Choice>
              <mc:Fallback>
                <p:oleObj name="Equation" r:id="rId9" imgW="8382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614" y="3119953"/>
                        <a:ext cx="1939925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4735652" y="3313379"/>
            <a:ext cx="47786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Where f</a:t>
            </a:r>
            <a:r>
              <a:rPr lang="en-US" sz="2000" baseline="-25000" dirty="0" smtClean="0">
                <a:latin typeface="Arial"/>
                <a:cs typeface="Arial"/>
              </a:rPr>
              <a:t>bw</a:t>
            </a:r>
            <a:r>
              <a:rPr lang="en-US" sz="2000" dirty="0" smtClean="0">
                <a:latin typeface="Arial"/>
                <a:cs typeface="Arial"/>
              </a:rPr>
              <a:t> is the -3dB bandwidth in Hz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34" name="Object 4"/>
          <p:cNvGraphicFramePr>
            <a:graphicFrameLocks noChangeAspect="1"/>
          </p:cNvGraphicFramePr>
          <p:nvPr>
            <p:extLst/>
          </p:nvPr>
        </p:nvGraphicFramePr>
        <p:xfrm>
          <a:off x="3294935" y="4185073"/>
          <a:ext cx="1536700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93" name="Equation" r:id="rId11" imgW="609600" imgH="469900" progId="Equation.3">
                  <p:embed/>
                </p:oleObj>
              </mc:Choice>
              <mc:Fallback>
                <p:oleObj name="Equation" r:id="rId11" imgW="609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4935" y="4185073"/>
                        <a:ext cx="1536700" cy="110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/>
          <p:cNvGraphicFramePr>
            <a:graphicFrameLocks noChangeAspect="1"/>
          </p:cNvGraphicFramePr>
          <p:nvPr>
            <p:extLst/>
          </p:nvPr>
        </p:nvGraphicFramePr>
        <p:xfrm>
          <a:off x="4957650" y="4135077"/>
          <a:ext cx="1535112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94" name="Equation" r:id="rId13" imgW="609600" imgH="457200" progId="Equation.DSMT4">
                  <p:embed/>
                </p:oleObj>
              </mc:Choice>
              <mc:Fallback>
                <p:oleObj name="Equation" r:id="rId13" imgW="609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650" y="4135077"/>
                        <a:ext cx="1535112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4"/>
          <p:cNvGraphicFramePr>
            <a:graphicFrameLocks noChangeAspect="1"/>
          </p:cNvGraphicFramePr>
          <p:nvPr>
            <p:extLst/>
          </p:nvPr>
        </p:nvGraphicFramePr>
        <p:xfrm>
          <a:off x="683915" y="5083083"/>
          <a:ext cx="1920875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95" name="Equation" r:id="rId15" imgW="762000" imgH="457200" progId="Equation.DSMT4">
                  <p:embed/>
                </p:oleObj>
              </mc:Choice>
              <mc:Fallback>
                <p:oleObj name="Equation" r:id="rId15" imgW="762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915" y="5083083"/>
                        <a:ext cx="1920875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332327" y="6150114"/>
            <a:ext cx="82488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This gives a rule of thumb for the relation between bandwidth and rise time for 1</a:t>
            </a:r>
            <a:r>
              <a:rPr lang="en-US" sz="2000" baseline="30000" dirty="0" smtClean="0">
                <a:latin typeface="Arial"/>
                <a:cs typeface="Arial"/>
              </a:rPr>
              <a:t>st</a:t>
            </a:r>
            <a:r>
              <a:rPr lang="en-US" sz="2000" dirty="0" smtClean="0">
                <a:latin typeface="Arial"/>
                <a:cs typeface="Arial"/>
              </a:rPr>
              <a:t> order systems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633677" y="4386263"/>
          <a:ext cx="2465388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96" name="Equation" r:id="rId17" imgW="977900" imgH="241300" progId="Equation.DSMT4">
                  <p:embed/>
                </p:oleObj>
              </mc:Choice>
              <mc:Fallback>
                <p:oleObj name="Equation" r:id="rId17" imgW="9779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677" y="4386263"/>
                        <a:ext cx="2465388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Relationship between rise time &amp; BW for 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order system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183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  <p:bldP spid="33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9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2</a:t>
            </a:r>
            <a:r>
              <a:rPr lang="en-GB" sz="3600" baseline="30000" dirty="0" smtClean="0"/>
              <a:t>nd</a:t>
            </a:r>
            <a:r>
              <a:rPr lang="en-GB" sz="3600" dirty="0" smtClean="0"/>
              <a:t> order systems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0382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Response of 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system</a:t>
            </a:r>
            <a:endParaRPr lang="en-US" sz="3600" b="1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862295"/>
              </p:ext>
            </p:extLst>
          </p:nvPr>
        </p:nvGraphicFramePr>
        <p:xfrm>
          <a:off x="569913" y="1336675"/>
          <a:ext cx="4171950" cy="119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5" name="Equation" r:id="rId3" imgW="1460500" imgH="419100" progId="Equation.DSMT4">
                  <p:embed/>
                </p:oleObj>
              </mc:Choice>
              <mc:Fallback>
                <p:oleObj name="Equation" r:id="rId3" imgW="14605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3" y="1336675"/>
                        <a:ext cx="4171950" cy="11969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2710252"/>
            <a:ext cx="3178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Taking Laplace transforms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307800" y="3205024"/>
          <a:ext cx="52990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6" name="Equation" r:id="rId5" imgW="1854200" imgH="419100" progId="Equation.DSMT4">
                  <p:embed/>
                </p:oleObj>
              </mc:Choice>
              <mc:Fallback>
                <p:oleObj name="Equation" r:id="rId5" imgW="1854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800" y="3205024"/>
                        <a:ext cx="5299075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848294"/>
            <a:ext cx="87252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Consider 2</a:t>
            </a:r>
            <a:r>
              <a:rPr lang="en-US" sz="2000" baseline="30000" dirty="0" smtClean="0">
                <a:latin typeface="Arial"/>
                <a:cs typeface="Arial"/>
              </a:rPr>
              <a:t>nd</a:t>
            </a:r>
            <a:r>
              <a:rPr lang="en-US" sz="2000" dirty="0" smtClean="0">
                <a:latin typeface="Arial"/>
                <a:cs typeface="Arial"/>
              </a:rPr>
              <a:t> order response behavior described by the differential equation</a:t>
            </a: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590443"/>
              </p:ext>
            </p:extLst>
          </p:nvPr>
        </p:nvGraphicFramePr>
        <p:xfrm>
          <a:off x="215240" y="4533698"/>
          <a:ext cx="61325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7" name="Equation" r:id="rId7" imgW="2146300" imgH="228600" progId="Equation.DSMT4">
                  <p:embed/>
                </p:oleObj>
              </mc:Choice>
              <mc:Fallback>
                <p:oleObj name="Equation" r:id="rId7" imgW="2146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40" y="4533698"/>
                        <a:ext cx="6132512" cy="6921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590362"/>
              </p:ext>
            </p:extLst>
          </p:nvPr>
        </p:nvGraphicFramePr>
        <p:xfrm>
          <a:off x="243507" y="5975235"/>
          <a:ext cx="493553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48" name="Equation" r:id="rId9" imgW="1727200" imgH="228600" progId="Equation.3">
                  <p:embed/>
                </p:oleObj>
              </mc:Choice>
              <mc:Fallback>
                <p:oleObj name="Equation" r:id="rId9" imgW="1727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07" y="5975235"/>
                        <a:ext cx="4935537" cy="6921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91943" y="5446719"/>
            <a:ext cx="2408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Factorizing out X(s)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657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Response of 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order system</a:t>
            </a:r>
            <a:endParaRPr lang="en-US" sz="3600" b="1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1222375" y="1373188"/>
          <a:ext cx="2865438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" name="Equation" r:id="rId3" imgW="1003300" imgH="393700" progId="Equation.DSMT4">
                  <p:embed/>
                </p:oleObj>
              </mc:Choice>
              <mc:Fallback>
                <p:oleObj name="Equation" r:id="rId3" imgW="1003300" imgH="393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75" y="1373188"/>
                        <a:ext cx="2865438" cy="11239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2710252"/>
            <a:ext cx="4108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Taking Laplace transforms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979488" y="3243263"/>
          <a:ext cx="3956050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" name="Equation" r:id="rId5" imgW="1384300" imgH="393700" progId="Equation.3">
                  <p:embed/>
                </p:oleObj>
              </mc:Choice>
              <mc:Fallback>
                <p:oleObj name="Equation" r:id="rId5" imgW="13843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3243263"/>
                        <a:ext cx="3956050" cy="119221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848294"/>
            <a:ext cx="7122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Consider a 1</a:t>
            </a:r>
            <a:r>
              <a:rPr lang="en-US" sz="2400" baseline="30000" dirty="0" smtClean="0">
                <a:latin typeface="Arial"/>
                <a:cs typeface="Arial"/>
              </a:rPr>
              <a:t>st</a:t>
            </a:r>
            <a:r>
              <a:rPr lang="en-US" sz="2400" dirty="0" smtClean="0">
                <a:latin typeface="Arial"/>
                <a:cs typeface="Arial"/>
              </a:rPr>
              <a:t>  order differential equation system</a:t>
            </a: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/>
          </p:nvPr>
        </p:nvGraphicFramePr>
        <p:xfrm>
          <a:off x="1024285" y="4747306"/>
          <a:ext cx="44259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" name="Equation" r:id="rId7" imgW="1549400" imgH="203200" progId="Equation.DSMT4">
                  <p:embed/>
                </p:oleObj>
              </mc:Choice>
              <mc:Fallback>
                <p:oleObj name="Equation" r:id="rId7" imgW="1549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4285" y="4747306"/>
                        <a:ext cx="4425950" cy="6159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1079924" y="5688013"/>
          <a:ext cx="399256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" name="Equation" r:id="rId9" imgW="1397000" imgH="203200" progId="Equation.DSMT4">
                  <p:embed/>
                </p:oleObj>
              </mc:Choice>
              <mc:Fallback>
                <p:oleObj name="Equation" r:id="rId9" imgW="13970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924" y="5688013"/>
                        <a:ext cx="3992563" cy="6159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0629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system canonical form</a:t>
            </a:r>
            <a:endParaRPr lang="en-US" sz="3600" b="1" dirty="0"/>
          </a:p>
        </p:txBody>
      </p:sp>
      <p:sp>
        <p:nvSpPr>
          <p:cNvPr id="12" name="Rectangle 11"/>
          <p:cNvSpPr/>
          <p:nvPr/>
        </p:nvSpPr>
        <p:spPr>
          <a:xfrm>
            <a:off x="152400" y="805933"/>
            <a:ext cx="5026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Transfer function of the 2</a:t>
            </a:r>
            <a:r>
              <a:rPr lang="en-US" sz="2000" baseline="30000" dirty="0" smtClean="0">
                <a:latin typeface="Arial"/>
                <a:cs typeface="Arial"/>
              </a:rPr>
              <a:t>nd</a:t>
            </a:r>
            <a:r>
              <a:rPr lang="en-US" sz="2000" dirty="0" smtClean="0">
                <a:latin typeface="Arial"/>
                <a:cs typeface="Arial"/>
              </a:rPr>
              <a:t> order system is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581818" y="1361350"/>
          <a:ext cx="5008563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0" name="Equation" r:id="rId3" imgW="1752600" imgH="419100" progId="Equation.3">
                  <p:embed/>
                </p:oleObj>
              </mc:Choice>
              <mc:Fallback>
                <p:oleObj name="Equation" r:id="rId3" imgW="1752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818" y="1361350"/>
                        <a:ext cx="5008563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668295"/>
              </p:ext>
            </p:extLst>
          </p:nvPr>
        </p:nvGraphicFramePr>
        <p:xfrm>
          <a:off x="930275" y="3328988"/>
          <a:ext cx="4465638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1" name="Equation" r:id="rId5" imgW="1562100" imgH="457200" progId="Equation.3">
                  <p:embed/>
                </p:oleObj>
              </mc:Choice>
              <mc:Fallback>
                <p:oleObj name="Equation" r:id="rId5" imgW="1562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275" y="3328988"/>
                        <a:ext cx="4465638" cy="138588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583570" y="5001107"/>
            <a:ext cx="46610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Poles occurs when denominator is zero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77966" y="2778021"/>
            <a:ext cx="2988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Writing in canonical form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1925638" y="5694363"/>
          <a:ext cx="352107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42" name="Equation" r:id="rId7" imgW="1231900" imgH="228600" progId="Equation.DSMT4">
                  <p:embed/>
                </p:oleObj>
              </mc:Choice>
              <mc:Fallback>
                <p:oleObj name="Equation" r:id="rId7" imgW="1231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5638" y="5694363"/>
                        <a:ext cx="3521075" cy="6937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5827690" y="1676763"/>
            <a:ext cx="407831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Writing in canonical form is informative because we can then directly identify:</a:t>
            </a:r>
          </a:p>
          <a:p>
            <a:pPr marL="342900" indent="-342900" algn="l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sz="2000" baseline="-25000" dirty="0" smtClean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 which is the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natural frequency of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system</a:t>
            </a:r>
          </a:p>
          <a:p>
            <a:pPr marL="342900" indent="-342900" algn="l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000" dirty="0" err="1" smtClean="0">
                <a:solidFill>
                  <a:srgbClr val="FF0000"/>
                </a:solidFill>
                <a:latin typeface="Arial"/>
                <a:cs typeface="Arial"/>
              </a:rPr>
              <a:t>ξ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 which is the damping ratio of the system</a:t>
            </a: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endParaRPr lang="en-US" sz="200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657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  <p:bldP spid="21" grpId="0"/>
      <p:bldP spid="14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FF0000"/>
                </a:solidFill>
              </a:rPr>
              <a:t>Remember</a:t>
            </a:r>
            <a:r>
              <a:rPr lang="en-US" sz="3600" b="1" dirty="0" smtClean="0"/>
              <a:t>: Solving quadratic equations</a:t>
            </a:r>
            <a:endParaRPr lang="en-US" sz="3600" b="1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260450"/>
              </p:ext>
            </p:extLst>
          </p:nvPr>
        </p:nvGraphicFramePr>
        <p:xfrm>
          <a:off x="2259013" y="1441450"/>
          <a:ext cx="2830512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7" name="Equation" r:id="rId3" imgW="990600" imgH="203200" progId="Equation.3">
                  <p:embed/>
                </p:oleObj>
              </mc:Choice>
              <mc:Fallback>
                <p:oleObj name="Equation" r:id="rId3" imgW="990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441450"/>
                        <a:ext cx="2830512" cy="6159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75161" y="803438"/>
            <a:ext cx="2808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The quadratic equation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5934" y="2195002"/>
            <a:ext cx="2023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Has the solution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602293"/>
              </p:ext>
            </p:extLst>
          </p:nvPr>
        </p:nvGraphicFramePr>
        <p:xfrm>
          <a:off x="1882775" y="2730500"/>
          <a:ext cx="3521075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8" name="Equation" r:id="rId5" imgW="1231900" imgH="444500" progId="Equation.DSMT4">
                  <p:embed/>
                </p:oleObj>
              </mc:Choice>
              <mc:Fallback>
                <p:oleObj name="Equation" r:id="rId5" imgW="12319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2775" y="2730500"/>
                        <a:ext cx="3521075" cy="134461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742847" y="4206149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if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1348299" y="4088055"/>
          <a:ext cx="163353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9" name="Equation" r:id="rId7" imgW="571500" imgH="190500" progId="Equation.DSMT4">
                  <p:embed/>
                </p:oleObj>
              </mc:Choice>
              <mc:Fallback>
                <p:oleObj name="Equation" r:id="rId7" imgW="5715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8299" y="4088055"/>
                        <a:ext cx="1633538" cy="5762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3344697" y="4221638"/>
            <a:ext cx="40196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The solution will be a real number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2324" y="5334390"/>
            <a:ext cx="351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if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1408113" y="5197475"/>
          <a:ext cx="1633537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00" name="Equation" r:id="rId9" imgW="571500" imgH="203200" progId="Equation.3">
                  <p:embed/>
                </p:oleObj>
              </mc:Choice>
              <mc:Fallback>
                <p:oleObj name="Equation" r:id="rId9" imgW="571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5197475"/>
                        <a:ext cx="1633537" cy="61436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3404174" y="5349879"/>
            <a:ext cx="4852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The solution will be an imaginary number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171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3" grpId="0"/>
      <p:bldP spid="14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system canonical form</a:t>
            </a:r>
            <a:endParaRPr lang="en-US" sz="3600" b="1" dirty="0"/>
          </a:p>
        </p:txBody>
      </p:sp>
      <p:sp>
        <p:nvSpPr>
          <p:cNvPr id="17" name="Rectangle 16"/>
          <p:cNvSpPr/>
          <p:nvPr/>
        </p:nvSpPr>
        <p:spPr>
          <a:xfrm>
            <a:off x="498484" y="5355508"/>
            <a:ext cx="543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for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4798319"/>
              </p:ext>
            </p:extLst>
          </p:nvPr>
        </p:nvGraphicFramePr>
        <p:xfrm>
          <a:off x="1506579" y="5268170"/>
          <a:ext cx="1123950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4" name="Equation" r:id="rId3" imgW="393700" imgH="228600" progId="Equation.DSMT4">
                  <p:embed/>
                </p:oleObj>
              </mc:Choice>
              <mc:Fallback>
                <p:oleObj name="Equation" r:id="rId3" imgW="393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6579" y="5268170"/>
                        <a:ext cx="1123950" cy="6937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984654"/>
              </p:ext>
            </p:extLst>
          </p:nvPr>
        </p:nvGraphicFramePr>
        <p:xfrm>
          <a:off x="333578" y="994785"/>
          <a:ext cx="3286408" cy="6460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5" name="Equation" r:id="rId5" imgW="1231900" imgH="228600" progId="Equation.DSMT4">
                  <p:embed/>
                </p:oleObj>
              </mc:Choice>
              <mc:Fallback>
                <p:oleObj name="Equation" r:id="rId5" imgW="1231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578" y="994785"/>
                        <a:ext cx="3286408" cy="64602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116116"/>
              </p:ext>
            </p:extLst>
          </p:nvPr>
        </p:nvGraphicFramePr>
        <p:xfrm>
          <a:off x="0" y="1745275"/>
          <a:ext cx="5176348" cy="1352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6" name="Equation" r:id="rId7" imgW="2006600" imgH="495300" progId="Equation.3">
                  <p:embed/>
                </p:oleObj>
              </mc:Choice>
              <mc:Fallback>
                <p:oleObj name="Equation" r:id="rId7" imgW="20066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45275"/>
                        <a:ext cx="5176348" cy="135284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660564"/>
              </p:ext>
            </p:extLst>
          </p:nvPr>
        </p:nvGraphicFramePr>
        <p:xfrm>
          <a:off x="166142" y="4218349"/>
          <a:ext cx="439102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7" name="Equation" r:id="rId9" imgW="1536700" imgH="279400" progId="Equation.DSMT4">
                  <p:embed/>
                </p:oleObj>
              </mc:Choice>
              <mc:Fallback>
                <p:oleObj name="Equation" r:id="rId9" imgW="15367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142" y="4218349"/>
                        <a:ext cx="4391025" cy="8461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3502230"/>
              </p:ext>
            </p:extLst>
          </p:nvPr>
        </p:nvGraphicFramePr>
        <p:xfrm>
          <a:off x="630313" y="6011862"/>
          <a:ext cx="4573588" cy="846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8" name="Equation" r:id="rId11" imgW="1600200" imgH="279400" progId="Equation.DSMT4">
                  <p:embed/>
                </p:oleObj>
              </mc:Choice>
              <mc:Fallback>
                <p:oleObj name="Equation" r:id="rId11" imgW="16002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313" y="6011862"/>
                        <a:ext cx="4573588" cy="84613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72140" y="643366"/>
            <a:ext cx="3577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Solving for denominator poles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87326" y="5443738"/>
            <a:ext cx="5981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Square root term negative so get complex result</a:t>
            </a: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497770"/>
              </p:ext>
            </p:extLst>
          </p:nvPr>
        </p:nvGraphicFramePr>
        <p:xfrm>
          <a:off x="0" y="3019425"/>
          <a:ext cx="4394200" cy="1239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9" name="Equation" r:id="rId13" imgW="1714500" imgH="457200" progId="Equation.DSMT4">
                  <p:embed/>
                </p:oleObj>
              </mc:Choice>
              <mc:Fallback>
                <p:oleObj name="Equation" r:id="rId13" imgW="1714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019425"/>
                        <a:ext cx="4394200" cy="123983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371112"/>
              </p:ext>
            </p:extLst>
          </p:nvPr>
        </p:nvGraphicFramePr>
        <p:xfrm>
          <a:off x="5323861" y="1823967"/>
          <a:ext cx="4135575" cy="1221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60" name="Equation" r:id="rId15" imgW="1638300" imgH="457200" progId="Equation.DSMT4">
                  <p:embed/>
                </p:oleObj>
              </mc:Choice>
              <mc:Fallback>
                <p:oleObj name="Equation" r:id="rId15" imgW="16383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3861" y="1823967"/>
                        <a:ext cx="4135575" cy="122146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813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16911"/>
              </p:ext>
            </p:extLst>
          </p:nvPr>
        </p:nvGraphicFramePr>
        <p:xfrm>
          <a:off x="2100405" y="6089818"/>
          <a:ext cx="331946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4" name="Equation" r:id="rId3" imgW="1435100" imgH="279400" progId="Equation.3">
                  <p:embed/>
                </p:oleObj>
              </mc:Choice>
              <mc:Fallback>
                <p:oleObj name="Equation" r:id="rId3" imgW="14351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405" y="6089818"/>
                        <a:ext cx="3319462" cy="68421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system canonical form</a:t>
            </a:r>
            <a:endParaRPr lang="en-US" sz="3600" b="1" dirty="0"/>
          </a:p>
        </p:txBody>
      </p:sp>
      <p:sp>
        <p:nvSpPr>
          <p:cNvPr id="17" name="Rectangle 16"/>
          <p:cNvSpPr/>
          <p:nvPr/>
        </p:nvSpPr>
        <p:spPr>
          <a:xfrm>
            <a:off x="246644" y="1452371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</a:t>
            </a:r>
            <a:r>
              <a:rPr lang="en-US" dirty="0" smtClean="0">
                <a:latin typeface="Arial"/>
                <a:cs typeface="Arial"/>
              </a:rPr>
              <a:t>or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057363"/>
              </p:ext>
            </p:extLst>
          </p:nvPr>
        </p:nvGraphicFramePr>
        <p:xfrm>
          <a:off x="865188" y="1389063"/>
          <a:ext cx="684212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5" name="Equation" r:id="rId5" imgW="330200" imgH="215900" progId="Equation.3">
                  <p:embed/>
                </p:oleObj>
              </mc:Choice>
              <mc:Fallback>
                <p:oleObj name="Equation" r:id="rId5" imgW="330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1389063"/>
                        <a:ext cx="684212" cy="49371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515410"/>
              </p:ext>
            </p:extLst>
          </p:nvPr>
        </p:nvGraphicFramePr>
        <p:xfrm>
          <a:off x="2282233" y="1632486"/>
          <a:ext cx="3553779" cy="6848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6" name="Equation" r:id="rId7" imgW="1536700" imgH="279400" progId="Equation.DSMT4">
                  <p:embed/>
                </p:oleObj>
              </mc:Choice>
              <mc:Fallback>
                <p:oleObj name="Equation" r:id="rId7" imgW="1536700" imgH="279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233" y="1632486"/>
                        <a:ext cx="3553779" cy="68480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6780483"/>
              </p:ext>
            </p:extLst>
          </p:nvPr>
        </p:nvGraphicFramePr>
        <p:xfrm>
          <a:off x="2112680" y="3955037"/>
          <a:ext cx="3597376" cy="670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7" name="Equation" r:id="rId9" imgW="1587500" imgH="279400" progId="Equation.3">
                  <p:embed/>
                </p:oleObj>
              </mc:Choice>
              <mc:Fallback>
                <p:oleObj name="Equation" r:id="rId9" imgW="15875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2680" y="3955037"/>
                        <a:ext cx="3597376" cy="670889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57140" y="2432203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For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3569647"/>
              </p:ext>
            </p:extLst>
          </p:nvPr>
        </p:nvGraphicFramePr>
        <p:xfrm>
          <a:off x="887413" y="2370138"/>
          <a:ext cx="76041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8" name="Equation" r:id="rId11" imgW="330200" imgH="215900" progId="Equation.3">
                  <p:embed/>
                </p:oleObj>
              </mc:Choice>
              <mc:Fallback>
                <p:oleObj name="Equation" r:id="rId11" imgW="3302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413" y="2370138"/>
                        <a:ext cx="760412" cy="5270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17199" y="3739894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</a:t>
            </a:r>
            <a:r>
              <a:rPr lang="en-US" dirty="0" smtClean="0">
                <a:latin typeface="Arial"/>
                <a:cs typeface="Arial"/>
              </a:rPr>
              <a:t>or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040256"/>
              </p:ext>
            </p:extLst>
          </p:nvPr>
        </p:nvGraphicFramePr>
        <p:xfrm>
          <a:off x="817563" y="3679825"/>
          <a:ext cx="1281112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9" name="Equation" r:id="rId13" imgW="558800" imgH="215900" progId="Equation.DSMT4">
                  <p:embed/>
                </p:oleObj>
              </mc:Choice>
              <mc:Fallback>
                <p:oleObj name="Equation" r:id="rId13" imgW="5588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563" y="3679825"/>
                        <a:ext cx="1281112" cy="52387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7132499" y="3697725"/>
            <a:ext cx="26921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The solution </a:t>
            </a:r>
            <a:r>
              <a:rPr lang="en-US" dirty="0">
                <a:latin typeface="Arial"/>
                <a:cs typeface="Arial"/>
              </a:rPr>
              <a:t>is s</a:t>
            </a:r>
            <a:r>
              <a:rPr lang="en-US" dirty="0" smtClean="0">
                <a:latin typeface="Arial"/>
                <a:cs typeface="Arial"/>
              </a:rPr>
              <a:t>table and has </a:t>
            </a:r>
            <a:r>
              <a:rPr lang="en-US" dirty="0" smtClean="0">
                <a:latin typeface="Arial"/>
                <a:cs typeface="Arial"/>
              </a:rPr>
              <a:t>complex poles and exhibits oscillatory decay</a:t>
            </a:r>
          </a:p>
          <a:p>
            <a:pPr algn="l"/>
            <a:endParaRPr lang="en-US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209607" y="1780507"/>
            <a:ext cx="22870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The </a:t>
            </a:r>
            <a:r>
              <a:rPr lang="en-US" dirty="0" smtClean="0">
                <a:latin typeface="Arial"/>
                <a:cs typeface="Arial"/>
              </a:rPr>
              <a:t>solution </a:t>
            </a:r>
            <a:r>
              <a:rPr lang="en-US" dirty="0" smtClean="0">
                <a:latin typeface="Arial"/>
                <a:cs typeface="Arial"/>
              </a:rPr>
              <a:t>is stable and has </a:t>
            </a:r>
            <a:r>
              <a:rPr lang="mr-IN" dirty="0" smtClean="0">
                <a:latin typeface="Arial"/>
                <a:cs typeface="Arial"/>
              </a:rPr>
              <a:t>–</a:t>
            </a:r>
            <a:r>
              <a:rPr lang="en-US" dirty="0" err="1" smtClean="0">
                <a:latin typeface="Arial"/>
                <a:cs typeface="Arial"/>
              </a:rPr>
              <a:t>ve</a:t>
            </a:r>
            <a:r>
              <a:rPr lang="en-US" dirty="0" smtClean="0">
                <a:latin typeface="Arial"/>
                <a:cs typeface="Arial"/>
              </a:rPr>
              <a:t> real </a:t>
            </a:r>
            <a:r>
              <a:rPr lang="en-US" dirty="0" smtClean="0">
                <a:latin typeface="Arial"/>
                <a:cs typeface="Arial"/>
              </a:rPr>
              <a:t>poles</a:t>
            </a:r>
          </a:p>
          <a:p>
            <a:pPr algn="l"/>
            <a:r>
              <a:rPr lang="en-US" dirty="0" smtClean="0">
                <a:latin typeface="Arial"/>
                <a:cs typeface="Arial"/>
              </a:rPr>
              <a:t>Exhibits exponential </a:t>
            </a:r>
            <a:r>
              <a:rPr lang="en-US" dirty="0" smtClean="0">
                <a:latin typeface="Arial"/>
                <a:cs typeface="Arial"/>
              </a:rPr>
              <a:t>decay</a:t>
            </a: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462089"/>
              </p:ext>
            </p:extLst>
          </p:nvPr>
        </p:nvGraphicFramePr>
        <p:xfrm>
          <a:off x="1062038" y="4841875"/>
          <a:ext cx="78105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" name="Equation" r:id="rId15" imgW="355600" imgH="215900" progId="Equation.3">
                  <p:embed/>
                </p:oleObj>
              </mc:Choice>
              <mc:Fallback>
                <p:oleObj name="Equation" r:id="rId15" imgW="355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4841875"/>
                        <a:ext cx="781050" cy="50323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496794" y="4832056"/>
            <a:ext cx="2481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System is  un-damped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17026" y="1337697"/>
            <a:ext cx="5067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Real solution and system is over-damped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38240" y="2372249"/>
            <a:ext cx="48628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Real solution and system is critically damped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232557" y="3733220"/>
            <a:ext cx="2750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System is under-damped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6" name="Left Bracket 25"/>
          <p:cNvSpPr/>
          <p:nvPr/>
        </p:nvSpPr>
        <p:spPr>
          <a:xfrm rot="10800000">
            <a:off x="6528096" y="3852725"/>
            <a:ext cx="404046" cy="1017544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ket 26"/>
          <p:cNvSpPr/>
          <p:nvPr/>
        </p:nvSpPr>
        <p:spPr>
          <a:xfrm rot="10800000">
            <a:off x="6733797" y="1190813"/>
            <a:ext cx="404046" cy="2283451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0" y="596484"/>
            <a:ext cx="955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The </a:t>
            </a:r>
            <a:r>
              <a:rPr lang="en-US" dirty="0">
                <a:latin typeface="Arial"/>
                <a:cs typeface="Arial"/>
              </a:rPr>
              <a:t>time response of </a:t>
            </a:r>
            <a:r>
              <a:rPr lang="en-US" dirty="0" smtClean="0">
                <a:latin typeface="Arial"/>
                <a:cs typeface="Arial"/>
              </a:rPr>
              <a:t>a 2</a:t>
            </a:r>
            <a:r>
              <a:rPr lang="en-US" baseline="30000" dirty="0" smtClean="0">
                <a:latin typeface="Arial"/>
                <a:cs typeface="Arial"/>
              </a:rPr>
              <a:t>nd</a:t>
            </a:r>
            <a:r>
              <a:rPr lang="en-US" dirty="0" smtClean="0">
                <a:latin typeface="Arial"/>
                <a:cs typeface="Arial"/>
              </a:rPr>
              <a:t> system </a:t>
            </a:r>
            <a:r>
              <a:rPr lang="en-US" dirty="0">
                <a:latin typeface="Arial"/>
                <a:cs typeface="Arial"/>
              </a:rPr>
              <a:t>depends on the value of damping </a:t>
            </a:r>
            <a:r>
              <a:rPr lang="en-US" dirty="0" smtClean="0">
                <a:latin typeface="Arial"/>
                <a:cs typeface="Arial"/>
              </a:rPr>
              <a:t>factor </a:t>
            </a:r>
            <a:r>
              <a:rPr lang="en-US" dirty="0" err="1" smtClean="0">
                <a:latin typeface="Arial"/>
                <a:cs typeface="Arial"/>
              </a:rPr>
              <a:t>ξ</a:t>
            </a:r>
            <a:r>
              <a:rPr lang="en-US" dirty="0" smtClean="0">
                <a:latin typeface="Arial"/>
                <a:cs typeface="Arial"/>
              </a:rPr>
              <a:t> and natural frequency  </a:t>
            </a:r>
            <a:r>
              <a:rPr lang="en-US" dirty="0">
                <a:latin typeface="Arial"/>
                <a:cs typeface="Arial"/>
              </a:rPr>
              <a:t>W</a:t>
            </a:r>
            <a:r>
              <a:rPr lang="en-US" baseline="-25000" dirty="0" smtClean="0">
                <a:latin typeface="Arial"/>
                <a:cs typeface="Arial"/>
              </a:rPr>
              <a:t>n</a:t>
            </a:r>
            <a:endParaRPr lang="en-US" baseline="-2500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2741" y="4793806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</a:t>
            </a:r>
            <a:r>
              <a:rPr lang="en-US" dirty="0" smtClean="0">
                <a:latin typeface="Arial"/>
                <a:cs typeface="Arial"/>
              </a:rPr>
              <a:t>or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971759"/>
              </p:ext>
            </p:extLst>
          </p:nvPr>
        </p:nvGraphicFramePr>
        <p:xfrm>
          <a:off x="2234006" y="2726662"/>
          <a:ext cx="1796622" cy="572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1" name="Equation" r:id="rId17" imgW="762000" imgH="228600" progId="Equation.3">
                  <p:embed/>
                </p:oleObj>
              </mc:Choice>
              <mc:Fallback>
                <p:oleObj name="Equation" r:id="rId17" imgW="762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4006" y="2726662"/>
                        <a:ext cx="1796622" cy="572664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263537"/>
              </p:ext>
            </p:extLst>
          </p:nvPr>
        </p:nvGraphicFramePr>
        <p:xfrm>
          <a:off x="2143925" y="5181926"/>
          <a:ext cx="1918191" cy="551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2" name="Equation" r:id="rId19" imgW="749300" imgH="203200" progId="Equation.DSMT4">
                  <p:embed/>
                </p:oleObj>
              </mc:Choice>
              <mc:Fallback>
                <p:oleObj name="Equation" r:id="rId19" imgW="7493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925" y="5181926"/>
                        <a:ext cx="1918191" cy="551711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304577" y="6014892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F</a:t>
            </a:r>
            <a:r>
              <a:rPr lang="en-US" dirty="0" smtClean="0">
                <a:latin typeface="Arial"/>
                <a:cs typeface="Arial"/>
              </a:rPr>
              <a:t>or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3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743043"/>
              </p:ext>
            </p:extLst>
          </p:nvPr>
        </p:nvGraphicFramePr>
        <p:xfrm>
          <a:off x="1050925" y="5954713"/>
          <a:ext cx="808038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3" name="Equation" r:id="rId21" imgW="355600" imgH="215900" progId="Equation.3">
                  <p:embed/>
                </p:oleObj>
              </mc:Choice>
              <mc:Fallback>
                <p:oleObj name="Equation" r:id="rId21" imgW="355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925" y="5954713"/>
                        <a:ext cx="808038" cy="5413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2260826" y="5887135"/>
            <a:ext cx="2250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System is  </a:t>
            </a:r>
            <a:r>
              <a:rPr lang="en-US" dirty="0" smtClean="0">
                <a:latin typeface="Arial"/>
                <a:cs typeface="Arial"/>
              </a:rPr>
              <a:t>unstable!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5" name="Left Bracket 34"/>
          <p:cNvSpPr/>
          <p:nvPr/>
        </p:nvSpPr>
        <p:spPr>
          <a:xfrm rot="10800000">
            <a:off x="4812132" y="4834328"/>
            <a:ext cx="404046" cy="739190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306122" y="5078187"/>
            <a:ext cx="33324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Continuous oscillation</a:t>
            </a:r>
          </a:p>
          <a:p>
            <a:pPr algn="l"/>
            <a:r>
              <a:rPr lang="en-US" dirty="0" smtClean="0">
                <a:latin typeface="Arial"/>
                <a:cs typeface="Arial"/>
              </a:rPr>
              <a:t>So marginally stable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476674" y="6087137"/>
            <a:ext cx="2686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System exhibits unlimited growth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8" name="Left Bracket 37"/>
          <p:cNvSpPr/>
          <p:nvPr/>
        </p:nvSpPr>
        <p:spPr>
          <a:xfrm rot="10800000">
            <a:off x="5804246" y="5909400"/>
            <a:ext cx="404046" cy="864628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3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5" grpId="0"/>
      <p:bldP spid="18" grpId="0"/>
      <p:bldP spid="20" grpId="0"/>
      <p:bldP spid="22" grpId="0"/>
      <p:bldP spid="23" grpId="0"/>
      <p:bldP spid="24" grpId="0"/>
      <p:bldP spid="25" grpId="0"/>
      <p:bldP spid="26" grpId="0" animBg="1"/>
      <p:bldP spid="27" grpId="0" animBg="1"/>
      <p:bldP spid="28" grpId="0"/>
      <p:bldP spid="29" grpId="0"/>
      <p:bldP spid="32" grpId="0"/>
      <p:bldP spid="34" grpId="0"/>
      <p:bldP spid="35" grpId="0" animBg="1"/>
      <p:bldP spid="36" grpId="0"/>
      <p:bldP spid="37" grpId="0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105025" y="2609850"/>
            <a:ext cx="990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488375"/>
            <a:ext cx="64738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When </a:t>
            </a:r>
            <a:r>
              <a:rPr lang="en-US" sz="2000" dirty="0" err="1" smtClean="0">
                <a:latin typeface="Arial"/>
                <a:cs typeface="Arial"/>
              </a:rPr>
              <a:t>ζ</a:t>
            </a:r>
            <a:r>
              <a:rPr lang="en-US" sz="2000" dirty="0" smtClean="0">
                <a:latin typeface="Arial"/>
                <a:cs typeface="Arial"/>
              </a:rPr>
              <a:t> &lt; 1 </a:t>
            </a:r>
            <a:r>
              <a:rPr lang="en-US" sz="2000" dirty="0">
                <a:latin typeface="Arial"/>
                <a:cs typeface="Arial"/>
              </a:rPr>
              <a:t>response </a:t>
            </a:r>
            <a:r>
              <a:rPr lang="en-US" sz="2000" dirty="0" smtClean="0">
                <a:latin typeface="Arial"/>
                <a:cs typeface="Arial"/>
              </a:rPr>
              <a:t>under damped and sinusoidal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As </a:t>
            </a:r>
            <a:r>
              <a:rPr lang="en-US" sz="2000" dirty="0" err="1">
                <a:latin typeface="Arial"/>
                <a:cs typeface="Arial"/>
              </a:rPr>
              <a:t>ζ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smtClean="0">
                <a:latin typeface="Arial"/>
                <a:cs typeface="Arial"/>
              </a:rPr>
              <a:t>increases response </a:t>
            </a:r>
            <a:r>
              <a:rPr lang="en-US" sz="2000" dirty="0">
                <a:latin typeface="Arial"/>
                <a:cs typeface="Arial"/>
              </a:rPr>
              <a:t>becomes progressively less oscillatory </a:t>
            </a:r>
            <a:endParaRPr lang="en-US" sz="2000" dirty="0" smtClean="0">
              <a:latin typeface="Arial"/>
              <a:cs typeface="Arial"/>
            </a:endParaRPr>
          </a:p>
          <a:p>
            <a:pPr algn="l"/>
            <a:r>
              <a:rPr lang="en-US" sz="2000" i="1" dirty="0" smtClean="0">
                <a:latin typeface="Arial"/>
                <a:cs typeface="Arial"/>
              </a:rPr>
              <a:t>When 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ζ</a:t>
            </a:r>
            <a:r>
              <a:rPr lang="en-US" sz="2000" dirty="0" smtClean="0">
                <a:latin typeface="Arial"/>
                <a:cs typeface="Arial"/>
              </a:rPr>
              <a:t>=1 </a:t>
            </a:r>
            <a:r>
              <a:rPr lang="en-US" sz="2000" dirty="0">
                <a:latin typeface="Arial"/>
                <a:cs typeface="Arial"/>
              </a:rPr>
              <a:t>response </a:t>
            </a:r>
            <a:r>
              <a:rPr lang="en-US" sz="2000" i="1" dirty="0" smtClean="0">
                <a:latin typeface="Arial"/>
                <a:cs typeface="Arial"/>
              </a:rPr>
              <a:t>critically </a:t>
            </a:r>
            <a:r>
              <a:rPr lang="en-US" sz="2000" i="1" dirty="0">
                <a:latin typeface="Arial"/>
                <a:cs typeface="Arial"/>
              </a:rPr>
              <a:t>damped </a:t>
            </a:r>
            <a:endParaRPr lang="en-US" sz="2000" i="1" dirty="0" smtClean="0">
              <a:latin typeface="Arial"/>
              <a:cs typeface="Arial"/>
            </a:endParaRPr>
          </a:p>
          <a:p>
            <a:pPr algn="l"/>
            <a:r>
              <a:rPr lang="en-US" sz="2000" dirty="0">
                <a:latin typeface="Arial"/>
                <a:cs typeface="Arial"/>
              </a:rPr>
              <a:t>When  </a:t>
            </a:r>
            <a:r>
              <a:rPr lang="en-US" sz="2000" dirty="0" err="1">
                <a:latin typeface="Arial"/>
                <a:cs typeface="Arial"/>
              </a:rPr>
              <a:t>ζ</a:t>
            </a:r>
            <a:r>
              <a:rPr lang="en-US" sz="2000" dirty="0">
                <a:latin typeface="Arial"/>
                <a:cs typeface="Arial"/>
              </a:rPr>
              <a:t>&gt;</a:t>
            </a:r>
            <a:r>
              <a:rPr lang="en-US" sz="2000" dirty="0" smtClean="0">
                <a:latin typeface="Arial"/>
                <a:cs typeface="Arial"/>
              </a:rPr>
              <a:t>1 </a:t>
            </a:r>
            <a:r>
              <a:rPr lang="en-US" sz="2000" dirty="0">
                <a:latin typeface="Arial"/>
                <a:cs typeface="Arial"/>
              </a:rPr>
              <a:t>response </a:t>
            </a:r>
            <a:r>
              <a:rPr lang="en-US" sz="2000" i="1" dirty="0" smtClean="0">
                <a:latin typeface="Arial"/>
                <a:cs typeface="Arial"/>
              </a:rPr>
              <a:t>over damped </a:t>
            </a:r>
            <a:r>
              <a:rPr lang="en-US" sz="2000" dirty="0" smtClean="0">
                <a:latin typeface="Arial"/>
                <a:cs typeface="Arial"/>
              </a:rPr>
              <a:t>for. </a:t>
            </a:r>
            <a:endParaRPr lang="en-US" sz="2000" dirty="0">
              <a:latin typeface="Arial"/>
              <a:cs typeface="Arial"/>
            </a:endParaRPr>
          </a:p>
          <a:p>
            <a:pPr algn="l"/>
            <a:r>
              <a:rPr lang="en-US" sz="2000" dirty="0">
                <a:latin typeface="Arial"/>
                <a:cs typeface="Arial"/>
              </a:rPr>
              <a:t>Control systems </a:t>
            </a:r>
            <a:r>
              <a:rPr lang="en-US" sz="2000" dirty="0" smtClean="0">
                <a:latin typeface="Arial"/>
                <a:cs typeface="Arial"/>
              </a:rPr>
              <a:t>normally </a:t>
            </a:r>
            <a:r>
              <a:rPr lang="en-US" sz="2000" dirty="0">
                <a:latin typeface="Arial"/>
                <a:cs typeface="Arial"/>
              </a:rPr>
              <a:t>designed with </a:t>
            </a:r>
            <a:r>
              <a:rPr lang="en-US" sz="2000" dirty="0" smtClean="0">
                <a:latin typeface="Arial"/>
                <a:cs typeface="Arial"/>
              </a:rPr>
              <a:t>a damping </a:t>
            </a:r>
            <a:r>
              <a:rPr lang="en-US" sz="2000" dirty="0">
                <a:latin typeface="Arial"/>
                <a:cs typeface="Arial"/>
              </a:rPr>
              <a:t>factor </a:t>
            </a:r>
            <a:r>
              <a:rPr lang="en-US" sz="2000" dirty="0" err="1">
                <a:latin typeface="Arial"/>
                <a:cs typeface="Arial"/>
              </a:rPr>
              <a:t>ζ</a:t>
            </a:r>
            <a:r>
              <a:rPr lang="en-US" sz="2000" dirty="0">
                <a:latin typeface="Arial"/>
                <a:cs typeface="Arial"/>
              </a:rPr>
              <a:t>&lt;</a:t>
            </a:r>
            <a:r>
              <a:rPr lang="en-US" sz="2000" dirty="0" smtClean="0">
                <a:latin typeface="Arial"/>
                <a:cs typeface="Arial"/>
              </a:rPr>
              <a:t>1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step response Matlab simulation</a:t>
            </a:r>
            <a:endParaRPr lang="en-US" sz="3600" b="1" dirty="0"/>
          </a:p>
        </p:txBody>
      </p:sp>
      <p:pic>
        <p:nvPicPr>
          <p:cNvPr id="8" name="Picture 7" descr="Screen Shot 2017-02-27 at 3.08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1" y="612546"/>
            <a:ext cx="5817707" cy="3849742"/>
          </a:xfrm>
          <a:prstGeom prst="rect">
            <a:avLst/>
          </a:prstGeom>
        </p:spPr>
      </p:pic>
      <p:pic>
        <p:nvPicPr>
          <p:cNvPr id="9" name="Picture 8" descr="Screen Shot 2017-02-27 at 3.09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36" y="745558"/>
            <a:ext cx="3583763" cy="2558511"/>
          </a:xfrm>
          <a:prstGeom prst="rect">
            <a:avLst/>
          </a:prstGeom>
        </p:spPr>
      </p:pic>
      <p:pic>
        <p:nvPicPr>
          <p:cNvPr id="11" name="Picture 10" descr="Screen Shot 2017-02-27 at 3.10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65" y="3307473"/>
            <a:ext cx="3405144" cy="33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75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100666" y="1163737"/>
          <a:ext cx="3889816" cy="1197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3" name="Equation" r:id="rId3" imgW="1574800" imgH="457200" progId="Equation.DSMT4">
                  <p:embed/>
                </p:oleObj>
              </mc:Choice>
              <mc:Fallback>
                <p:oleObj name="Equation" r:id="rId3" imgW="1574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0666" y="1163737"/>
                        <a:ext cx="3889816" cy="119781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16945" y="758117"/>
            <a:ext cx="3934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Starting with the transfer function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</a:t>
            </a:r>
            <a:r>
              <a:rPr lang="en-US" sz="3600" b="1" dirty="0"/>
              <a:t>system </a:t>
            </a:r>
            <a:r>
              <a:rPr lang="en-US" sz="3600" b="1" dirty="0" smtClean="0"/>
              <a:t>analytical step response</a:t>
            </a:r>
            <a:endParaRPr lang="en-US" sz="3600" b="1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9870551"/>
              </p:ext>
            </p:extLst>
          </p:nvPr>
        </p:nvGraphicFramePr>
        <p:xfrm>
          <a:off x="1350963" y="2816225"/>
          <a:ext cx="4152900" cy="122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4" name="Equation" r:id="rId5" imgW="1651000" imgH="457200" progId="Equation.DSMT4">
                  <p:embed/>
                </p:oleObj>
              </mc:Choice>
              <mc:Fallback>
                <p:oleObj name="Equation" r:id="rId5" imgW="16510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2816225"/>
                        <a:ext cx="4152900" cy="122078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345154" y="2374042"/>
            <a:ext cx="6917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Assuming zero initial conditions the step response given by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0314" y="4014155"/>
            <a:ext cx="61584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Partial fraction expansion and inverse Laplace yields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217937"/>
              </p:ext>
            </p:extLst>
          </p:nvPr>
        </p:nvGraphicFramePr>
        <p:xfrm>
          <a:off x="608466" y="4756075"/>
          <a:ext cx="6926262" cy="162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5" name="Equation" r:id="rId7" imgW="2755900" imgH="609600" progId="Equation.3">
                  <p:embed/>
                </p:oleObj>
              </mc:Choice>
              <mc:Fallback>
                <p:oleObj name="Equation" r:id="rId7" imgW="27559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66" y="4756075"/>
                        <a:ext cx="6926262" cy="162718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7138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6945" y="758117"/>
            <a:ext cx="3326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Note following points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</a:t>
            </a:r>
            <a:r>
              <a:rPr lang="en-US" sz="3600" b="1" dirty="0"/>
              <a:t>system </a:t>
            </a:r>
            <a:r>
              <a:rPr lang="en-US" sz="3600" b="1" dirty="0" smtClean="0"/>
              <a:t>analytical step response</a:t>
            </a:r>
            <a:endParaRPr lang="en-US" sz="3600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89963" y="2776164"/>
          <a:ext cx="9106860" cy="213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1" name="Equation" r:id="rId3" imgW="2755900" imgH="609600" progId="Equation.DSMT4">
                  <p:embed/>
                </p:oleObj>
              </mc:Choice>
              <mc:Fallback>
                <p:oleObj name="Equation" r:id="rId3" imgW="2755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963" y="2776164"/>
                        <a:ext cx="9106860" cy="213947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rame 1"/>
          <p:cNvSpPr/>
          <p:nvPr/>
        </p:nvSpPr>
        <p:spPr>
          <a:xfrm>
            <a:off x="2581056" y="3454600"/>
            <a:ext cx="764757" cy="805619"/>
          </a:xfrm>
          <a:prstGeom prst="frame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218" y="5921738"/>
            <a:ext cx="21082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Time </a:t>
            </a:r>
            <a:r>
              <a:rPr lang="en-US" sz="2400" dirty="0" smtClean="0">
                <a:latin typeface="Arial"/>
                <a:cs typeface="Arial"/>
              </a:rPr>
              <a:t>constant</a:t>
            </a:r>
            <a:endParaRPr lang="en-US" sz="2400" dirty="0">
              <a:latin typeface="Arial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270044" y="4209143"/>
            <a:ext cx="1390908" cy="153942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ame 12"/>
          <p:cNvSpPr/>
          <p:nvPr/>
        </p:nvSpPr>
        <p:spPr>
          <a:xfrm>
            <a:off x="6584556" y="4098564"/>
            <a:ext cx="475795" cy="805619"/>
          </a:xfrm>
          <a:prstGeom prst="frame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7027333" y="4910667"/>
            <a:ext cx="1248437" cy="115195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340555" y="6061075"/>
            <a:ext cx="1416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Damping</a:t>
            </a:r>
          </a:p>
        </p:txBody>
      </p:sp>
      <p:sp>
        <p:nvSpPr>
          <p:cNvPr id="18" name="Frame 17"/>
          <p:cNvSpPr/>
          <p:nvPr/>
        </p:nvSpPr>
        <p:spPr>
          <a:xfrm>
            <a:off x="4615858" y="3063018"/>
            <a:ext cx="616717" cy="805619"/>
          </a:xfrm>
          <a:prstGeom prst="frame">
            <a:avLst/>
          </a:prstGeom>
          <a:solidFill>
            <a:srgbClr val="FF0000">
              <a:alpha val="12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690308" y="2225692"/>
            <a:ext cx="1712359" cy="532022"/>
          </a:xfrm>
          <a:prstGeom prst="straightConnector1">
            <a:avLst/>
          </a:prstGeom>
          <a:ln w="57150" cmpd="sng"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485181" y="5801047"/>
            <a:ext cx="2613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Natural frequency 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2" name="Frame 21"/>
          <p:cNvSpPr/>
          <p:nvPr/>
        </p:nvSpPr>
        <p:spPr>
          <a:xfrm>
            <a:off x="4301761" y="2744565"/>
            <a:ext cx="2717621" cy="1276472"/>
          </a:xfrm>
          <a:prstGeom prst="frame">
            <a:avLst/>
          </a:prstGeom>
          <a:solidFill>
            <a:srgbClr val="3333FF">
              <a:alpha val="12000"/>
            </a:srgbClr>
          </a:solidFill>
          <a:ln>
            <a:solidFill>
              <a:srgbClr val="3366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809227" y="3797905"/>
            <a:ext cx="319154" cy="211671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24366" y="1693226"/>
            <a:ext cx="4238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Damped oscillatory frequency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4971835" y="1474612"/>
          <a:ext cx="2251075" cy="846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2" name="Equation" r:id="rId5" imgW="787400" imgH="279400" progId="Equation.3">
                  <p:embed/>
                </p:oleObj>
              </mc:Choice>
              <mc:Fallback>
                <p:oleObj name="Equation" r:id="rId5" imgW="7874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1835" y="1474612"/>
                        <a:ext cx="2251075" cy="8461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"/>
          <p:cNvGraphicFramePr>
            <a:graphicFrameLocks noChangeAspect="1"/>
          </p:cNvGraphicFramePr>
          <p:nvPr>
            <p:extLst/>
          </p:nvPr>
        </p:nvGraphicFramePr>
        <p:xfrm>
          <a:off x="2117759" y="5814103"/>
          <a:ext cx="1125537" cy="652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3" name="Equation" r:id="rId7" imgW="393700" imgH="215900" progId="Equation.DSMT4">
                  <p:embed/>
                </p:oleObj>
              </mc:Choice>
              <mc:Fallback>
                <p:oleObj name="Equation" r:id="rId7" imgW="3937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759" y="5814103"/>
                        <a:ext cx="1125537" cy="65246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4"/>
          <p:cNvGraphicFramePr>
            <a:graphicFrameLocks noChangeAspect="1"/>
          </p:cNvGraphicFramePr>
          <p:nvPr>
            <p:extLst/>
          </p:nvPr>
        </p:nvGraphicFramePr>
        <p:xfrm>
          <a:off x="6023913" y="5707675"/>
          <a:ext cx="90805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4" name="Equation" r:id="rId9" imgW="317500" imgH="215900" progId="Equation.3">
                  <p:embed/>
                </p:oleObj>
              </mc:Choice>
              <mc:Fallback>
                <p:oleObj name="Equation" r:id="rId9" imgW="317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3913" y="5707675"/>
                        <a:ext cx="908050" cy="65087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/>
          <p:cNvGraphicFramePr>
            <a:graphicFrameLocks noChangeAspect="1"/>
          </p:cNvGraphicFramePr>
          <p:nvPr>
            <p:extLst/>
          </p:nvPr>
        </p:nvGraphicFramePr>
        <p:xfrm>
          <a:off x="8790333" y="5953125"/>
          <a:ext cx="72707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25" name="Equation" r:id="rId11" imgW="254000" imgH="215900" progId="Equation.3">
                  <p:embed/>
                </p:oleObj>
              </mc:Choice>
              <mc:Fallback>
                <p:oleObj name="Equation" r:id="rId11" imgW="2540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0333" y="5953125"/>
                        <a:ext cx="727075" cy="6524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401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2" grpId="0"/>
      <p:bldP spid="13" grpId="0" animBg="1"/>
      <p:bldP spid="17" grpId="0"/>
      <p:bldP spid="18" grpId="0" animBg="1"/>
      <p:bldP spid="21" grpId="0"/>
      <p:bldP spid="22" grpId="0" animBg="1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960171" y="760668"/>
          <a:ext cx="5502729" cy="1292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7" name="Equation" r:id="rId3" imgW="2755900" imgH="609600" progId="Equation.DSMT4">
                  <p:embed/>
                </p:oleObj>
              </mc:Choice>
              <mc:Fallback>
                <p:oleObj name="Equation" r:id="rId3" imgW="2755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171" y="760668"/>
                        <a:ext cx="5502729" cy="1292756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</a:t>
            </a:r>
            <a:r>
              <a:rPr lang="en-US" sz="3600" b="1" dirty="0"/>
              <a:t>system </a:t>
            </a:r>
            <a:r>
              <a:rPr lang="en-US" sz="3600" b="1" dirty="0" smtClean="0"/>
              <a:t>analytical step response</a:t>
            </a:r>
            <a:endParaRPr lang="en-US" sz="3600" b="1" dirty="0"/>
          </a:p>
        </p:txBody>
      </p:sp>
      <p:pic>
        <p:nvPicPr>
          <p:cNvPr id="2" name="Picture 1" descr="Screen Shot 2017-02-27 at 4.03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2" y="1003840"/>
            <a:ext cx="3983436" cy="1528778"/>
          </a:xfrm>
          <a:prstGeom prst="rect">
            <a:avLst/>
          </a:prstGeom>
        </p:spPr>
      </p:pic>
      <p:pic>
        <p:nvPicPr>
          <p:cNvPr id="4" name="Picture 3" descr="Screen Shot 2017-02-27 at 4.09.00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65" y="2212037"/>
            <a:ext cx="5340249" cy="4113435"/>
          </a:xfrm>
          <a:prstGeom prst="rect">
            <a:avLst/>
          </a:prstGeom>
        </p:spPr>
      </p:pic>
      <p:pic>
        <p:nvPicPr>
          <p:cNvPr id="5" name="Picture 4" descr="Screen Shot 2017-03-01 at 12.05.48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8075"/>
            <a:ext cx="4217654" cy="40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7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00943" y="1634067"/>
            <a:ext cx="9236596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9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Example canonical 2</a:t>
            </a:r>
            <a:r>
              <a:rPr lang="en-GB" sz="3600" baseline="30000" dirty="0" smtClean="0"/>
              <a:t>nd</a:t>
            </a:r>
            <a:r>
              <a:rPr lang="en-GB" sz="3600" dirty="0" smtClean="0"/>
              <a:t> order system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6603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102374"/>
            <a:ext cx="2311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29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5173" y="872331"/>
            <a:ext cx="740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From differential equation of movement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1049729" y="1563295"/>
          <a:ext cx="3367373" cy="86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3" name="Equation" r:id="rId3" imgW="1549400" imgH="431800" progId="Equation.3">
                  <p:embed/>
                </p:oleObj>
              </mc:Choice>
              <mc:Fallback>
                <p:oleObj name="Equation" r:id="rId3" imgW="1549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729" y="1563295"/>
                        <a:ext cx="3367373" cy="868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74155" y="5185375"/>
            <a:ext cx="9520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Taking Laplace transforms of mass-spring-</a:t>
            </a:r>
            <a:r>
              <a:rPr lang="en-US" sz="2400" smtClean="0">
                <a:latin typeface="Arial"/>
                <a:cs typeface="Arial"/>
              </a:rPr>
              <a:t>damper system gives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/>
          </p:nvPr>
        </p:nvGraphicFramePr>
        <p:xfrm>
          <a:off x="495300" y="5910263"/>
          <a:ext cx="819785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74" name="Equation" r:id="rId5" imgW="3771900" imgH="469900" progId="Equation.DSMT4">
                  <p:embed/>
                </p:oleObj>
              </mc:Choice>
              <mc:Fallback>
                <p:oleObj name="Equation" r:id="rId5" imgW="37719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5910263"/>
                        <a:ext cx="8197850" cy="94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7186" y="4034377"/>
            <a:ext cx="3991788" cy="9445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69139" y="3020264"/>
            <a:ext cx="88290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Remember in the general case the Laplace transform of differentials include initial conditions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68540" y="2492595"/>
            <a:ext cx="740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Let us now predict system response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584" y="1176337"/>
            <a:ext cx="2943522" cy="1803929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system: Differential </a:t>
            </a:r>
            <a:r>
              <a:rPr lang="en-US" sz="3600" b="1" dirty="0" err="1" smtClean="0"/>
              <a:t>eqn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2143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Response of 1</a:t>
            </a:r>
            <a:r>
              <a:rPr lang="en-US" sz="3600" b="1" baseline="30000" dirty="0"/>
              <a:t>st</a:t>
            </a:r>
            <a:r>
              <a:rPr lang="en-US" sz="3600" b="1" dirty="0"/>
              <a:t> order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186" y="2924303"/>
            <a:ext cx="9415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We now drive the system by a unit step </a:t>
            </a:r>
            <a:r>
              <a:rPr lang="en-US" sz="2400" dirty="0">
                <a:latin typeface="Arial"/>
                <a:cs typeface="Arial"/>
              </a:rPr>
              <a:t>function </a:t>
            </a:r>
            <a:r>
              <a:rPr lang="en-US" sz="2400" dirty="0" smtClean="0">
                <a:latin typeface="Arial"/>
                <a:cs typeface="Arial"/>
              </a:rPr>
              <a:t>starting at t=0</a:t>
            </a:r>
            <a:endParaRPr lang="en-US" sz="2400" dirty="0">
              <a:latin typeface="Arial"/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Therefore f(t) is a constant =1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1359325" y="895692"/>
          <a:ext cx="3448050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9" name="Equation" r:id="rId3" imgW="1206500" imgH="203200" progId="Equation.3">
                  <p:embed/>
                </p:oleObj>
              </mc:Choice>
              <mc:Fallback>
                <p:oleObj name="Equation" r:id="rId3" imgW="1206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9325" y="895692"/>
                        <a:ext cx="3448050" cy="6159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52400" y="373613"/>
            <a:ext cx="1223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From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911782" y="1527694"/>
          <a:ext cx="3230563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0" name="Equation" r:id="rId5" imgW="1130300" imgH="419100" progId="Equation.3">
                  <p:embed/>
                </p:oleObj>
              </mc:Choice>
              <mc:Fallback>
                <p:oleObj name="Equation" r:id="rId5" imgW="1130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1782" y="1527694"/>
                        <a:ext cx="3230563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995363" y="3757613"/>
          <a:ext cx="2103437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" name="Equation" r:id="rId7" imgW="736600" imgH="393700" progId="Equation.3">
                  <p:embed/>
                </p:oleObj>
              </mc:Choice>
              <mc:Fallback>
                <p:oleObj name="Equation" r:id="rId7" imgW="7366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63" y="3757613"/>
                        <a:ext cx="2103437" cy="11938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1077335" y="5374733"/>
          <a:ext cx="3411538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" name="Equation" r:id="rId9" imgW="1193800" imgH="419100" progId="Equation.3">
                  <p:embed/>
                </p:oleObj>
              </mc:Choice>
              <mc:Fallback>
                <p:oleObj name="Equation" r:id="rId9" imgW="11938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335" y="5374733"/>
                        <a:ext cx="3411538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08410" y="4918919"/>
            <a:ext cx="9797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Ignoring initial conditions the response is therefore</a:t>
            </a:r>
          </a:p>
        </p:txBody>
      </p:sp>
    </p:spTree>
    <p:extLst>
      <p:ext uri="{BB962C8B-B14F-4D97-AF65-F5344CB8AC3E}">
        <p14:creationId xmlns:p14="http://schemas.microsoft.com/office/powerpoint/2010/main" val="181778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  <p:bldP spid="12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01266" y="922338"/>
            <a:ext cx="740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From Laplace equation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/>
          </p:nvPr>
        </p:nvGraphicFramePr>
        <p:xfrm>
          <a:off x="390525" y="1698625"/>
          <a:ext cx="81438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7" name="Equation" r:id="rId3" imgW="3746500" imgH="469900" progId="Equation.DSMT4">
                  <p:embed/>
                </p:oleObj>
              </mc:Choice>
              <mc:Fallback>
                <p:oleObj name="Equation" r:id="rId3" imgW="37465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25" y="1698625"/>
                        <a:ext cx="8143875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72" y="3044708"/>
            <a:ext cx="4936157" cy="302511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63681" y="2709551"/>
            <a:ext cx="40877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Consider case where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>
                <a:latin typeface="Arial"/>
                <a:cs typeface="Arial"/>
              </a:rPr>
              <a:t>W</a:t>
            </a:r>
            <a:r>
              <a:rPr lang="en-US" sz="2400" dirty="0" smtClean="0">
                <a:latin typeface="Arial"/>
                <a:cs typeface="Arial"/>
              </a:rPr>
              <a:t>e pull down the mass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We hold still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dirty="0" smtClean="0">
                <a:latin typeface="Arial"/>
                <a:cs typeface="Arial"/>
              </a:rPr>
              <a:t>Then we release at t=0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/>
          </p:nvPr>
        </p:nvGraphicFramePr>
        <p:xfrm>
          <a:off x="5709152" y="4588042"/>
          <a:ext cx="1270000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98" name="Equation" r:id="rId6" imgW="584200" imgH="889000" progId="Equation.DSMT4">
                  <p:embed/>
                </p:oleObj>
              </mc:Choice>
              <mc:Fallback>
                <p:oleObj name="Equation" r:id="rId6" imgW="5842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9152" y="4588042"/>
                        <a:ext cx="1270000" cy="179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7081742" y="4549676"/>
            <a:ext cx="28242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Start at x</a:t>
            </a:r>
            <a:r>
              <a:rPr lang="en-US" sz="2400" baseline="-25000" dirty="0" smtClean="0">
                <a:latin typeface="Arial"/>
                <a:cs typeface="Arial"/>
              </a:rPr>
              <a:t>0</a:t>
            </a:r>
          </a:p>
          <a:p>
            <a:pPr algn="l"/>
            <a:endParaRPr lang="en-US" sz="2400" dirty="0" smtClean="0">
              <a:latin typeface="Arial"/>
              <a:cs typeface="Arial"/>
            </a:endParaRPr>
          </a:p>
          <a:p>
            <a:pPr algn="l"/>
            <a:r>
              <a:rPr lang="en-US" sz="2400" dirty="0" smtClean="0">
                <a:latin typeface="Arial"/>
                <a:cs typeface="Arial"/>
              </a:rPr>
              <a:t>Not moving</a:t>
            </a:r>
          </a:p>
          <a:p>
            <a:pPr algn="l"/>
            <a:endParaRPr lang="en-US" sz="2400" dirty="0">
              <a:latin typeface="Arial"/>
              <a:cs typeface="Arial"/>
            </a:endParaRPr>
          </a:p>
          <a:p>
            <a:pPr algn="l"/>
            <a:r>
              <a:rPr lang="en-US" sz="2400" dirty="0" smtClean="0">
                <a:latin typeface="Arial"/>
                <a:cs typeface="Arial"/>
              </a:rPr>
              <a:t>No external force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9060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system: Laplace representation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97386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 build="p" bldLvl="2"/>
      <p:bldP spid="20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01266" y="922338"/>
            <a:ext cx="1919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So given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/>
          </p:nvPr>
        </p:nvGraphicFramePr>
        <p:xfrm>
          <a:off x="533400" y="1711325"/>
          <a:ext cx="81438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5" name="Equation" r:id="rId3" imgW="3746500" imgH="469900" progId="Equation.DSMT4">
                  <p:embed/>
                </p:oleObj>
              </mc:Choice>
              <mc:Fallback>
                <p:oleObj name="Equation" r:id="rId3" imgW="37465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711325"/>
                        <a:ext cx="8143875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"/>
          <p:cNvGraphicFramePr>
            <a:graphicFrameLocks noChangeAspect="1"/>
          </p:cNvGraphicFramePr>
          <p:nvPr>
            <p:extLst/>
          </p:nvPr>
        </p:nvGraphicFramePr>
        <p:xfrm>
          <a:off x="603250" y="3417888"/>
          <a:ext cx="6156325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6" name="Equation" r:id="rId5" imgW="2832100" imgH="292100" progId="Equation.DSMT4">
                  <p:embed/>
                </p:oleObj>
              </mc:Choice>
              <mc:Fallback>
                <p:oleObj name="Equation" r:id="rId5" imgW="28321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" y="3417888"/>
                        <a:ext cx="6156325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59271" y="2772231"/>
            <a:ext cx="74004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Substituting in initial conditions 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/>
          </p:nvPr>
        </p:nvGraphicFramePr>
        <p:xfrm>
          <a:off x="562824" y="4710808"/>
          <a:ext cx="4416425" cy="61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7" name="Equation" r:id="rId7" imgW="2032000" imgH="304800" progId="Equation.3">
                  <p:embed/>
                </p:oleObj>
              </mc:Choice>
              <mc:Fallback>
                <p:oleObj name="Equation" r:id="rId7" imgW="20320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824" y="4710808"/>
                        <a:ext cx="4416425" cy="614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>
            <p:extLst/>
          </p:nvPr>
        </p:nvGraphicFramePr>
        <p:xfrm>
          <a:off x="732426" y="5669578"/>
          <a:ext cx="2979738" cy="1074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8" name="Equation" r:id="rId9" imgW="1371600" imgH="533400" progId="Equation.3">
                  <p:embed/>
                </p:oleObj>
              </mc:Choice>
              <mc:Fallback>
                <p:oleObj name="Equation" r:id="rId9" imgW="1371600" imgH="533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426" y="5669578"/>
                        <a:ext cx="2979738" cy="1074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472792" y="4077890"/>
            <a:ext cx="5701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Rearranging to factor out X(s)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5914" y="5370591"/>
            <a:ext cx="2209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G</a:t>
            </a:r>
            <a:r>
              <a:rPr lang="en-US" sz="2400" dirty="0" smtClean="0">
                <a:latin typeface="Arial"/>
                <a:cs typeface="Arial"/>
              </a:rPr>
              <a:t>ives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system: Transfer function</a:t>
            </a: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3955798" y="864662"/>
            <a:ext cx="1352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Not moving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969212" y="856470"/>
            <a:ext cx="68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At x</a:t>
            </a:r>
            <a:r>
              <a:rPr lang="en-US" baseline="-25000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61421" y="848278"/>
            <a:ext cx="680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At x</a:t>
            </a:r>
            <a:r>
              <a:rPr lang="en-US" baseline="-25000" dirty="0" smtClean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231694" y="1299338"/>
            <a:ext cx="23096" cy="57468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333287" y="1261946"/>
            <a:ext cx="23096" cy="57468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355277" y="1305746"/>
            <a:ext cx="23096" cy="57468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52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8" grpId="0"/>
      <p:bldP spid="19" grpId="0"/>
      <p:bldP spid="2" grpId="0"/>
      <p:bldP spid="15" grpId="0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3"/>
          <p:cNvGraphicFramePr>
            <a:graphicFrameLocks noChangeAspect="1"/>
          </p:cNvGraphicFramePr>
          <p:nvPr>
            <p:extLst/>
          </p:nvPr>
        </p:nvGraphicFramePr>
        <p:xfrm>
          <a:off x="494030" y="1412427"/>
          <a:ext cx="3006725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2" name="Equation" r:id="rId3" imgW="1384300" imgH="546100" progId="Equation.3">
                  <p:embed/>
                </p:oleObj>
              </mc:Choice>
              <mc:Fallback>
                <p:oleObj name="Equation" r:id="rId3" imgW="13843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030" y="1412427"/>
                        <a:ext cx="3006725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307932" y="922338"/>
            <a:ext cx="5199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To write in a canonical form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132496" y="2507142"/>
          <a:ext cx="3089275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3" name="Equation" r:id="rId5" imgW="1422400" imgH="889000" progId="Equation.DSMT4">
                  <p:embed/>
                </p:oleObj>
              </mc:Choice>
              <mc:Fallback>
                <p:oleObj name="Equation" r:id="rId5" imgW="1422400" imgH="889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96" y="2507142"/>
                        <a:ext cx="3089275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569669" y="1713826"/>
            <a:ext cx="5071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We need to have a unity s</a:t>
            </a:r>
            <a:r>
              <a:rPr lang="en-US" sz="2400" baseline="30000" dirty="0" smtClean="0"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term so 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825465"/>
              </p:ext>
            </p:extLst>
          </p:nvPr>
        </p:nvGraphicFramePr>
        <p:xfrm>
          <a:off x="3476159" y="2858747"/>
          <a:ext cx="286702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4" name="Equation" r:id="rId7" imgW="1320800" imgH="533400" progId="Equation.DSMT4">
                  <p:embed/>
                </p:oleObj>
              </mc:Choice>
              <mc:Fallback>
                <p:oleObj name="Equation" r:id="rId7" imgW="13208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6159" y="2858747"/>
                        <a:ext cx="2867025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84016" y="4469040"/>
            <a:ext cx="1213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So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180326"/>
              </p:ext>
            </p:extLst>
          </p:nvPr>
        </p:nvGraphicFramePr>
        <p:xfrm>
          <a:off x="206764" y="4878076"/>
          <a:ext cx="2124075" cy="18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5" name="Equation" r:id="rId9" imgW="977900" imgH="914400" progId="Equation.DSMT4">
                  <p:embed/>
                </p:oleObj>
              </mc:Choice>
              <mc:Fallback>
                <p:oleObj name="Equation" r:id="rId9" imgW="9779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764" y="4878076"/>
                        <a:ext cx="2124075" cy="184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484862" y="5059121"/>
            <a:ext cx="5524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The natural frequency of the system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72401" y="6085262"/>
            <a:ext cx="48366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The damping ratio of the system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006492"/>
              </p:ext>
            </p:extLst>
          </p:nvPr>
        </p:nvGraphicFramePr>
        <p:xfrm>
          <a:off x="2443468" y="5790920"/>
          <a:ext cx="123983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6" name="Equation" r:id="rId11" imgW="571500" imgH="457200" progId="Equation.DSMT4">
                  <p:embed/>
                </p:oleObj>
              </mc:Choice>
              <mc:Fallback>
                <p:oleObj name="Equation" r:id="rId11" imgW="571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468" y="5790920"/>
                        <a:ext cx="1239837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613819"/>
              </p:ext>
            </p:extLst>
          </p:nvPr>
        </p:nvGraphicFramePr>
        <p:xfrm>
          <a:off x="7567450" y="3685719"/>
          <a:ext cx="1103313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7" name="Equation" r:id="rId13" imgW="508000" imgH="419100" progId="Equation.DSMT4">
                  <p:embed/>
                </p:oleObj>
              </mc:Choice>
              <mc:Fallback>
                <p:oleObj name="Equation" r:id="rId13" imgW="5080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7450" y="3685719"/>
                        <a:ext cx="1103313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6145402" y="2511872"/>
            <a:ext cx="3693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By inspection we see that 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129180"/>
              </p:ext>
            </p:extLst>
          </p:nvPr>
        </p:nvGraphicFramePr>
        <p:xfrm>
          <a:off x="7389640" y="2889524"/>
          <a:ext cx="1433512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18" name="Equation" r:id="rId15" imgW="660400" imgH="419100" progId="Equation.DSMT4">
                  <p:embed/>
                </p:oleObj>
              </mc:Choice>
              <mc:Fallback>
                <p:oleObj name="Equation" r:id="rId15" imgW="6604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9640" y="2889524"/>
                        <a:ext cx="1433512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system: Canonical form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95161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  <p:bldP spid="20" grpId="0"/>
      <p:bldP spid="10" grpId="0"/>
      <p:bldP spid="13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02686" y="976200"/>
            <a:ext cx="51992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The characteristic equation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4318176"/>
              </p:ext>
            </p:extLst>
          </p:nvPr>
        </p:nvGraphicFramePr>
        <p:xfrm>
          <a:off x="501923" y="1634259"/>
          <a:ext cx="2451100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4" name="Equation" r:id="rId3" imgW="1130300" imgH="533400" progId="Equation.DSMT4">
                  <p:embed/>
                </p:oleObj>
              </mc:Choice>
              <mc:Fallback>
                <p:oleObj name="Equation" r:id="rId3" imgW="11303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23" y="1634259"/>
                        <a:ext cx="2451100" cy="1076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380364" y="2857585"/>
            <a:ext cx="81796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Has a zero when the numerator goes to zero </a:t>
            </a:r>
          </a:p>
          <a:p>
            <a:pPr algn="l"/>
            <a:r>
              <a:rPr lang="en-US" sz="2400" dirty="0" smtClean="0">
                <a:latin typeface="Arial"/>
                <a:cs typeface="Arial"/>
              </a:rPr>
              <a:t>This happen when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9756" y="4471463"/>
            <a:ext cx="93738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For ξ</a:t>
            </a:r>
            <a:r>
              <a:rPr lang="en-US" sz="2400" baseline="30000" dirty="0" smtClean="0">
                <a:latin typeface="Arial"/>
                <a:cs typeface="Arial"/>
              </a:rPr>
              <a:t>2</a:t>
            </a:r>
            <a:r>
              <a:rPr lang="en-US" sz="2400" dirty="0" smtClean="0">
                <a:latin typeface="Arial"/>
                <a:cs typeface="Arial"/>
              </a:rPr>
              <a:t> &lt; 1 there are poles when the denominator goes to zero</a:t>
            </a:r>
          </a:p>
          <a:p>
            <a:pPr algn="l"/>
            <a:r>
              <a:rPr lang="en-US" sz="2400" dirty="0" smtClean="0">
                <a:latin typeface="Arial"/>
                <a:cs typeface="Arial"/>
              </a:rPr>
              <a:t>This happens when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589575"/>
              </p:ext>
            </p:extLst>
          </p:nvPr>
        </p:nvGraphicFramePr>
        <p:xfrm>
          <a:off x="501923" y="3672976"/>
          <a:ext cx="14319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5" name="Equation" r:id="rId5" imgW="660400" imgH="241300" progId="Equation.3">
                  <p:embed/>
                </p:oleObj>
              </mc:Choice>
              <mc:Fallback>
                <p:oleObj name="Equation" r:id="rId5" imgW="66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23" y="3672976"/>
                        <a:ext cx="1431925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3"/>
          <p:cNvGraphicFramePr>
            <a:graphicFrameLocks noChangeAspect="1"/>
          </p:cNvGraphicFramePr>
          <p:nvPr>
            <p:extLst/>
          </p:nvPr>
        </p:nvGraphicFramePr>
        <p:xfrm>
          <a:off x="23588" y="5792788"/>
          <a:ext cx="374491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6" name="Equation" r:id="rId7" imgW="1727200" imgH="482600" progId="Equation.3">
                  <p:embed/>
                </p:oleObj>
              </mc:Choice>
              <mc:Fallback>
                <p:oleObj name="Equation" r:id="rId7" imgW="1727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88" y="5792788"/>
                        <a:ext cx="374491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/>
          </p:nvPr>
        </p:nvGraphicFramePr>
        <p:xfrm>
          <a:off x="3733576" y="5907088"/>
          <a:ext cx="30003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7" name="Equation" r:id="rId9" imgW="1384300" imgH="304800" progId="Equation.DSMT4">
                  <p:embed/>
                </p:oleObj>
              </mc:Choice>
              <mc:Fallback>
                <p:oleObj name="Equation" r:id="rId9" imgW="1384300" imgH="304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576" y="5907088"/>
                        <a:ext cx="30003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3"/>
          <p:cNvGraphicFramePr>
            <a:graphicFrameLocks noChangeAspect="1"/>
          </p:cNvGraphicFramePr>
          <p:nvPr>
            <p:extLst/>
          </p:nvPr>
        </p:nvGraphicFramePr>
        <p:xfrm>
          <a:off x="6911751" y="5905500"/>
          <a:ext cx="28924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8" name="Equation" r:id="rId11" imgW="1333500" imgH="292100" progId="Equation.DSMT4">
                  <p:embed/>
                </p:oleObj>
              </mc:Choice>
              <mc:Fallback>
                <p:oleObj name="Equation" r:id="rId11" imgW="13335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1751" y="5905500"/>
                        <a:ext cx="28924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2479" y="5026007"/>
            <a:ext cx="2794000" cy="86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6609" y="5330808"/>
            <a:ext cx="1854200" cy="25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26713" y="5310498"/>
            <a:ext cx="110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Solution: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1262" y="5288568"/>
            <a:ext cx="2720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Remember for equation: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system: Zero and poles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463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 build="p" bldLvl="2"/>
      <p:bldP spid="18" grpId="0" build="p" bldLvl="2"/>
      <p:bldP spid="4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07932" y="922338"/>
            <a:ext cx="9185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Plotting the poles and zeros for ω</a:t>
            </a:r>
            <a:r>
              <a:rPr lang="en-US" sz="2400" baseline="-25000" dirty="0" smtClean="0">
                <a:latin typeface="Arial"/>
                <a:cs typeface="Arial"/>
              </a:rPr>
              <a:t>n</a:t>
            </a:r>
            <a:r>
              <a:rPr lang="en-US" sz="2400" dirty="0" smtClean="0">
                <a:latin typeface="Arial"/>
                <a:cs typeface="Arial"/>
              </a:rPr>
              <a:t>=1 and 0 &lt; </a:t>
            </a:r>
            <a:r>
              <a:rPr lang="en-US" sz="2400" dirty="0" err="1" smtClean="0">
                <a:latin typeface="Arial"/>
                <a:cs typeface="Arial"/>
              </a:rPr>
              <a:t>ζ</a:t>
            </a:r>
            <a:r>
              <a:rPr lang="en-US" sz="2400" dirty="0" smtClean="0">
                <a:latin typeface="Arial"/>
                <a:cs typeface="Arial"/>
              </a:rPr>
              <a:t>&lt; 1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9723" t="30680" r="18473"/>
          <a:stretch/>
        </p:blipFill>
        <p:spPr>
          <a:xfrm>
            <a:off x="0" y="1872842"/>
            <a:ext cx="4592228" cy="32133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6564" t="45581" r="25614"/>
          <a:stretch/>
        </p:blipFill>
        <p:spPr>
          <a:xfrm>
            <a:off x="5426011" y="1847186"/>
            <a:ext cx="4348508" cy="35247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85459" y="5035620"/>
            <a:ext cx="39050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As damping increases point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pole rotates down onto real axis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47104" y="5111054"/>
            <a:ext cx="3429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Angle </a:t>
            </a:r>
            <a:r>
              <a:rPr lang="en-US" sz="2000" dirty="0" err="1" smtClean="0">
                <a:latin typeface="Arial"/>
                <a:cs typeface="Arial"/>
              </a:rPr>
              <a:t>θ</a:t>
            </a:r>
            <a:r>
              <a:rPr lang="en-US" sz="2000" dirty="0" smtClean="0">
                <a:latin typeface="Arial"/>
                <a:cs typeface="Arial"/>
              </a:rPr>
              <a:t> to real axis given by   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52921"/>
              </p:ext>
            </p:extLst>
          </p:nvPr>
        </p:nvGraphicFramePr>
        <p:xfrm>
          <a:off x="1839494" y="5530228"/>
          <a:ext cx="184467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61" name="Equation" r:id="rId5" imgW="850900" imgH="215900" progId="Equation.DSMT4">
                  <p:embed/>
                </p:oleObj>
              </mc:Choice>
              <mc:Fallback>
                <p:oleObj name="Equation" r:id="rId5" imgW="8509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9494" y="5530228"/>
                        <a:ext cx="184467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7567424" y="1149122"/>
            <a:ext cx="23385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/>
              <a:t>No damping</a:t>
            </a:r>
          </a:p>
          <a:p>
            <a:pPr algn="l"/>
            <a:r>
              <a:rPr lang="en-US" dirty="0" smtClean="0"/>
              <a:t>Only imaginary poles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8493692" y="1772794"/>
            <a:ext cx="1111324" cy="7408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system: Zero and poles plot</a:t>
            </a:r>
            <a:endParaRPr lang="en-US" sz="3600" b="1" dirty="0"/>
          </a:p>
        </p:txBody>
      </p:sp>
      <p:sp>
        <p:nvSpPr>
          <p:cNvPr id="16" name="Multiply 15"/>
          <p:cNvSpPr/>
          <p:nvPr/>
        </p:nvSpPr>
        <p:spPr>
          <a:xfrm>
            <a:off x="1836456" y="2189767"/>
            <a:ext cx="451555" cy="42051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1800170" y="4548339"/>
            <a:ext cx="451555" cy="42051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nut 2"/>
          <p:cNvSpPr/>
          <p:nvPr/>
        </p:nvSpPr>
        <p:spPr>
          <a:xfrm>
            <a:off x="701525" y="3410858"/>
            <a:ext cx="314476" cy="314476"/>
          </a:xfrm>
          <a:prstGeom prst="donu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26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/>
      <p:bldP spid="12" grpId="0"/>
      <p:bldP spid="8" grpId="0"/>
      <p:bldP spid="16" grpId="0" animBg="1"/>
      <p:bldP spid="17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07932" y="922338"/>
            <a:ext cx="9185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Plotting the poles and zeros for ω</a:t>
            </a:r>
            <a:r>
              <a:rPr lang="en-US" sz="2400" baseline="-25000" dirty="0" smtClean="0">
                <a:latin typeface="Arial"/>
                <a:cs typeface="Arial"/>
              </a:rPr>
              <a:t>n</a:t>
            </a:r>
            <a:r>
              <a:rPr lang="en-US" sz="2400" dirty="0" smtClean="0">
                <a:latin typeface="Arial"/>
                <a:cs typeface="Arial"/>
              </a:rPr>
              <a:t>=1 and 0 &lt; </a:t>
            </a:r>
            <a:r>
              <a:rPr lang="en-US" sz="2400" dirty="0" err="1" smtClean="0">
                <a:latin typeface="Arial"/>
                <a:cs typeface="Arial"/>
              </a:rPr>
              <a:t>ζ</a:t>
            </a:r>
            <a:r>
              <a:rPr lang="en-US" sz="2400" dirty="0" smtClean="0">
                <a:latin typeface="Arial"/>
                <a:cs typeface="Arial"/>
              </a:rPr>
              <a:t>&lt; 1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2" name="Object 3"/>
          <p:cNvGraphicFramePr>
            <a:graphicFrameLocks noChangeAspect="1"/>
          </p:cNvGraphicFramePr>
          <p:nvPr>
            <p:extLst/>
          </p:nvPr>
        </p:nvGraphicFramePr>
        <p:xfrm>
          <a:off x="906463" y="1555825"/>
          <a:ext cx="18732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7" name="Equation" r:id="rId3" imgW="863600" imgH="241300" progId="Equation.DSMT4">
                  <p:embed/>
                </p:oleObj>
              </mc:Choice>
              <mc:Fallback>
                <p:oleObj name="Equation" r:id="rId3" imgW="8636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3" y="1555825"/>
                        <a:ext cx="1873250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62" y="2098826"/>
            <a:ext cx="6972300" cy="4686300"/>
          </a:xfrm>
          <a:prstGeom prst="rect">
            <a:avLst/>
          </a:prstGeom>
        </p:spPr>
      </p:pic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4267989" y="1467199"/>
          <a:ext cx="36909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8" name="Equation" r:id="rId6" imgW="1701800" imgH="292100" progId="Equation.3">
                  <p:embed/>
                </p:oleObj>
              </mc:Choice>
              <mc:Fallback>
                <p:oleObj name="Equation" r:id="rId6" imgW="17018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989" y="1467199"/>
                        <a:ext cx="3690938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 Matlab plot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54389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07932" y="922338"/>
            <a:ext cx="91855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Plotting the poles and zeros for ω</a:t>
            </a:r>
            <a:r>
              <a:rPr lang="en-US" sz="2400" baseline="-25000" dirty="0" smtClean="0">
                <a:latin typeface="Arial"/>
                <a:cs typeface="Arial"/>
              </a:rPr>
              <a:t>n</a:t>
            </a:r>
            <a:r>
              <a:rPr lang="en-US" sz="2400" dirty="0" smtClean="0">
                <a:latin typeface="Arial"/>
                <a:cs typeface="Arial"/>
              </a:rPr>
              <a:t>=1 and 0 &lt; </a:t>
            </a:r>
            <a:r>
              <a:rPr lang="en-US" sz="2400" dirty="0" err="1" smtClean="0">
                <a:latin typeface="Arial"/>
                <a:cs typeface="Arial"/>
              </a:rPr>
              <a:t>ζ</a:t>
            </a:r>
            <a:r>
              <a:rPr lang="en-US" sz="2400" dirty="0" smtClean="0">
                <a:latin typeface="Arial"/>
                <a:cs typeface="Arial"/>
              </a:rPr>
              <a:t>&lt; 1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" y="1916080"/>
            <a:ext cx="6451600" cy="4914900"/>
          </a:xfrm>
          <a:prstGeom prst="rect">
            <a:avLst/>
          </a:prstGeom>
        </p:spPr>
      </p:pic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3824288" y="3176588"/>
          <a:ext cx="3689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3" name="Equation" r:id="rId4" imgW="1701800" imgH="292100" progId="Equation.DSMT4">
                  <p:embed/>
                </p:oleObj>
              </mc:Choice>
              <mc:Fallback>
                <p:oleObj name="Equation" r:id="rId4" imgW="17018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3176588"/>
                        <a:ext cx="3689350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3775075" y="4881563"/>
          <a:ext cx="3744913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4" name="Equation" r:id="rId6" imgW="1727200" imgH="292100" progId="Equation.3">
                  <p:embed/>
                </p:oleObj>
              </mc:Choice>
              <mc:Fallback>
                <p:oleObj name="Equation" r:id="rId6" imgW="1727200" imgH="292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075" y="4881563"/>
                        <a:ext cx="3744913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812139" y="4420541"/>
            <a:ext cx="2009046" cy="57258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/>
          </p:nvPr>
        </p:nvGraphicFramePr>
        <p:xfrm>
          <a:off x="873836" y="4492822"/>
          <a:ext cx="187166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75" name="Equation" r:id="rId8" imgW="863600" imgH="241300" progId="Equation.3">
                  <p:embed/>
                </p:oleObj>
              </mc:Choice>
              <mc:Fallback>
                <p:oleObj name="Equation" r:id="rId8" imgW="863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836" y="4492822"/>
                        <a:ext cx="1871662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system Matlab plot</a:t>
            </a:r>
          </a:p>
        </p:txBody>
      </p:sp>
    </p:spTree>
    <p:extLst>
      <p:ext uri="{BB962C8B-B14F-4D97-AF65-F5344CB8AC3E}">
        <p14:creationId xmlns:p14="http://schemas.microsoft.com/office/powerpoint/2010/main" val="29698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83" y="1325920"/>
            <a:ext cx="7734300" cy="4800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Plotting the impulse </a:t>
            </a:r>
            <a:r>
              <a:rPr lang="en-US" sz="3600" b="1" dirty="0" smtClean="0"/>
              <a:t>responses in Matlab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1044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712943" y="1044575"/>
            <a:ext cx="6649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Highlighting poles and zero for damping = 0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700"/>
            <a:ext cx="6565900" cy="494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471" y="2790173"/>
            <a:ext cx="3691529" cy="308853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 in Matlab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1178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712943" y="1044575"/>
            <a:ext cx="6649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Highlighting poles and zero for damping = 0.5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6096000" cy="497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902" y="2744726"/>
            <a:ext cx="3786098" cy="303923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 in Matlab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5903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Response of 1</a:t>
            </a:r>
            <a:r>
              <a:rPr lang="en-US" sz="3600" b="1" baseline="30000" dirty="0"/>
              <a:t>st</a:t>
            </a:r>
            <a:r>
              <a:rPr lang="en-US" sz="3600" b="1" dirty="0"/>
              <a:t> order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2400" y="805933"/>
            <a:ext cx="1223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From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02008"/>
              </p:ext>
            </p:extLst>
          </p:nvPr>
        </p:nvGraphicFramePr>
        <p:xfrm>
          <a:off x="529880" y="1194764"/>
          <a:ext cx="2903538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0" name="Equation" r:id="rId3" imgW="1016000" imgH="419100" progId="Equation.DSMT4">
                  <p:embed/>
                </p:oleObj>
              </mc:Choice>
              <mc:Fallback>
                <p:oleObj name="Equation" r:id="rId3" imgW="10160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880" y="1194764"/>
                        <a:ext cx="2903538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562951"/>
              </p:ext>
            </p:extLst>
          </p:nvPr>
        </p:nvGraphicFramePr>
        <p:xfrm>
          <a:off x="3720324" y="1278278"/>
          <a:ext cx="243205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1" name="Equation" r:id="rId5" imgW="850900" imgH="419100" progId="Equation.3">
                  <p:embed/>
                </p:oleObj>
              </mc:Choice>
              <mc:Fallback>
                <p:oleObj name="Equation" r:id="rId5" imgW="850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0324" y="1278278"/>
                        <a:ext cx="2432050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838200" y="3222625"/>
          <a:ext cx="4064000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2" name="Equation" r:id="rId7" imgW="1422400" imgH="419100" progId="Equation.3">
                  <p:embed/>
                </p:oleObj>
              </mc:Choice>
              <mc:Fallback>
                <p:oleObj name="Equation" r:id="rId7" imgW="1422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222625"/>
                        <a:ext cx="4064000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17723" y="2783883"/>
            <a:ext cx="4480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Re-writing as partial fractions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5513388" y="3330575"/>
          <a:ext cx="39909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3" name="Equation" r:id="rId9" imgW="1397000" imgH="419100" progId="Equation.DSMT4">
                  <p:embed/>
                </p:oleObj>
              </mc:Choice>
              <mc:Fallback>
                <p:oleObj name="Equation" r:id="rId9" imgW="13970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3388" y="3330575"/>
                        <a:ext cx="3990975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150658" y="4556157"/>
            <a:ext cx="3352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Equating coefficients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879092" y="5190304"/>
          <a:ext cx="3668713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4" name="Equation" r:id="rId11" imgW="1282700" imgH="203200" progId="Equation.3">
                  <p:embed/>
                </p:oleObj>
              </mc:Choice>
              <mc:Fallback>
                <p:oleObj name="Equation" r:id="rId11" imgW="1282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092" y="5190304"/>
                        <a:ext cx="3668713" cy="61595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5341938" y="6054725"/>
          <a:ext cx="214312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5" name="Equation" r:id="rId13" imgW="749300" imgH="165100" progId="Equation.DSMT4">
                  <p:embed/>
                </p:oleObj>
              </mc:Choice>
              <mc:Fallback>
                <p:oleObj name="Equation" r:id="rId13" imgW="7493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1938" y="6054725"/>
                        <a:ext cx="2143125" cy="50006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5436041" y="5081843"/>
          <a:ext cx="1598612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6" name="Equation" r:id="rId15" imgW="558800" imgH="177800" progId="Equation.3">
                  <p:embed/>
                </p:oleObj>
              </mc:Choice>
              <mc:Fallback>
                <p:oleObj name="Equation" r:id="rId15" imgW="558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41" y="5081843"/>
                        <a:ext cx="1598612" cy="5381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7729538" y="5992813"/>
          <a:ext cx="207168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7" name="Equation" r:id="rId17" imgW="723900" imgH="177800" progId="Equation.3">
                  <p:embed/>
                </p:oleObj>
              </mc:Choice>
              <mc:Fallback>
                <p:oleObj name="Equation" r:id="rId17" imgW="7239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9538" y="5992813"/>
                        <a:ext cx="2071687" cy="5381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945560" y="6053932"/>
          <a:ext cx="2506662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8" name="Equation" r:id="rId19" imgW="876300" imgH="165100" progId="Equation.DSMT4">
                  <p:embed/>
                </p:oleObj>
              </mc:Choice>
              <mc:Fallback>
                <p:oleObj name="Equation" r:id="rId19" imgW="876300" imgH="165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5560" y="6053932"/>
                        <a:ext cx="2506662" cy="5000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6178502" y="819001"/>
            <a:ext cx="2761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Writing in the form 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54240" y="2444209"/>
            <a:ext cx="4683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 smtClean="0">
                <a:latin typeface="Arial"/>
                <a:cs typeface="Arial"/>
              </a:rPr>
              <a:t>Where </a:t>
            </a:r>
            <a:r>
              <a:rPr lang="en-US" sz="2400" dirty="0" err="1" smtClean="0">
                <a:latin typeface="Arial"/>
                <a:cs typeface="Arial"/>
              </a:rPr>
              <a:t>τ</a:t>
            </a:r>
            <a:r>
              <a:rPr lang="en-US" sz="2400" dirty="0" smtClean="0">
                <a:latin typeface="Arial"/>
                <a:cs typeface="Arial"/>
              </a:rPr>
              <a:t> is  the time constant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770448"/>
              </p:ext>
            </p:extLst>
          </p:nvPr>
        </p:nvGraphicFramePr>
        <p:xfrm>
          <a:off x="6414691" y="1254862"/>
          <a:ext cx="1960563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9" name="Equation" r:id="rId21" imgW="685800" imgH="419100" progId="Equation.DSMT4">
                  <p:embed/>
                </p:oleObj>
              </mc:Choice>
              <mc:Fallback>
                <p:oleObj name="Equation" r:id="rId21" imgW="6858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4691" y="1254862"/>
                        <a:ext cx="1960563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7628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9" grpId="0"/>
      <p:bldP spid="24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712943" y="1044575"/>
            <a:ext cx="6649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Highlighting poles and zero for damping = 1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6" y="1889540"/>
            <a:ext cx="6400800" cy="4965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550" y="2881241"/>
            <a:ext cx="3569450" cy="287401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Spring mass damper </a:t>
            </a:r>
            <a:r>
              <a:rPr lang="en-US" sz="3600" b="1" dirty="0" smtClean="0"/>
              <a:t>system in Matlab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086690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973666" y="1634067"/>
            <a:ext cx="7842250" cy="3175000"/>
          </a:xfrm>
        </p:spPr>
        <p:txBody>
          <a:bodyPr>
            <a:normAutofit fontScale="90000"/>
          </a:bodyPr>
          <a:lstStyle/>
          <a:p>
            <a:r>
              <a:rPr lang="en-GB" sz="7200" b="1" dirty="0" smtClean="0" smtId="1">
                <a:solidFill>
                  <a:srgbClr val="FF3300"/>
                </a:solidFill>
              </a:rPr>
              <a:t>Interlude</a:t>
            </a:r>
            <a:br>
              <a:rPr lang="en-GB" sz="7200" b="1" dirty="0" smtClean="0" smtId="1">
                <a:solidFill>
                  <a:srgbClr val="FF3300"/>
                </a:solidFill>
              </a:rPr>
            </a:br>
            <a:r>
              <a:rPr lang="en-GB" sz="7200" b="1" dirty="0" smtClean="0" smtId="1">
                <a:solidFill>
                  <a:srgbClr val="FF3300"/>
                </a:solidFill>
              </a:rPr>
              <a:t/>
            </a:r>
            <a:br>
              <a:rPr lang="en-GB" sz="7200" b="1" dirty="0" smtClean="0" smtId="1">
                <a:solidFill>
                  <a:srgbClr val="FF3300"/>
                </a:solidFill>
              </a:rPr>
            </a:br>
            <a:r>
              <a:rPr lang="en-GB" sz="7200" b="1" dirty="0" smtClean="0" smtId="1">
                <a:solidFill>
                  <a:srgbClr val="FF3300"/>
                </a:solidFill>
              </a:rPr>
              <a:t>10 minute break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09611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064695"/>
            <a:ext cx="9906000" cy="4410025"/>
          </a:xfrm>
        </p:spPr>
        <p:txBody>
          <a:bodyPr>
            <a:normAutofit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9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2</a:t>
            </a:r>
            <a:r>
              <a:rPr lang="en-GB" sz="3600" baseline="30000" dirty="0" smtClean="0"/>
              <a:t>nd</a:t>
            </a:r>
            <a:r>
              <a:rPr lang="en-GB" sz="3600" dirty="0" smtClean="0"/>
              <a:t> order performance measures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30434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105025" y="2609850"/>
            <a:ext cx="990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34" y="1393577"/>
            <a:ext cx="6183566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641" y="1083392"/>
            <a:ext cx="34953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dirty="0" smtClean="0">
                <a:latin typeface="Arial"/>
                <a:cs typeface="Arial"/>
              </a:rPr>
              <a:t>Rise </a:t>
            </a:r>
            <a:r>
              <a:rPr lang="en-US" sz="2000" i="1" dirty="0">
                <a:latin typeface="Arial"/>
                <a:cs typeface="Arial"/>
              </a:rPr>
              <a:t>time T</a:t>
            </a:r>
            <a:r>
              <a:rPr lang="en-US" sz="2000" i="1" baseline="-25000" dirty="0">
                <a:latin typeface="Arial"/>
                <a:cs typeface="Arial"/>
              </a:rPr>
              <a:t>r</a:t>
            </a:r>
            <a:r>
              <a:rPr lang="en-US" sz="2000" i="1" dirty="0">
                <a:latin typeface="Arial"/>
                <a:cs typeface="Arial"/>
              </a:rPr>
              <a:t> : </a:t>
            </a:r>
            <a:r>
              <a:rPr lang="en-US" sz="2000" dirty="0">
                <a:latin typeface="Arial"/>
                <a:cs typeface="Arial"/>
              </a:rPr>
              <a:t>It the time </a:t>
            </a:r>
            <a:r>
              <a:rPr lang="en-US" sz="2000" dirty="0" smtClean="0">
                <a:latin typeface="Arial"/>
                <a:cs typeface="Arial"/>
              </a:rPr>
              <a:t>required </a:t>
            </a:r>
            <a:r>
              <a:rPr lang="en-US" sz="2000" dirty="0">
                <a:latin typeface="Arial"/>
                <a:cs typeface="Arial"/>
              </a:rPr>
              <a:t>for the </a:t>
            </a:r>
            <a:r>
              <a:rPr lang="en-US" sz="2000" dirty="0" smtClean="0">
                <a:latin typeface="Arial"/>
                <a:cs typeface="Arial"/>
              </a:rPr>
              <a:t>response </a:t>
            </a:r>
            <a:r>
              <a:rPr lang="en-US" sz="2000" dirty="0">
                <a:latin typeface="Arial"/>
                <a:cs typeface="Arial"/>
              </a:rPr>
              <a:t>to rise from 10% to 90% of the final value. </a:t>
            </a:r>
          </a:p>
        </p:txBody>
      </p:sp>
      <p:sp>
        <p:nvSpPr>
          <p:cNvPr id="2" name="Rectangle 1"/>
          <p:cNvSpPr/>
          <p:nvPr/>
        </p:nvSpPr>
        <p:spPr>
          <a:xfrm>
            <a:off x="5732555" y="5069940"/>
            <a:ext cx="1201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Arial"/>
                <a:cs typeface="Arial"/>
              </a:rPr>
              <a:t>Rise time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</a:t>
            </a:r>
            <a:r>
              <a:rPr lang="en-US" sz="3600" b="1" dirty="0"/>
              <a:t>system: Rise time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184589" y="5615441"/>
            <a:ext cx="55282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5581596" y="803654"/>
          <a:ext cx="4245429" cy="997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45" name="Equation" r:id="rId4" imgW="2755900" imgH="609600" progId="Equation.DSMT4">
                  <p:embed/>
                </p:oleObj>
              </mc:Choice>
              <mc:Fallback>
                <p:oleObj name="Equation" r:id="rId4" imgW="2755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596" y="803654"/>
                        <a:ext cx="4245429" cy="997379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306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105025" y="2609850"/>
            <a:ext cx="990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34" y="1398568"/>
            <a:ext cx="6183566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73809"/>
            <a:ext cx="36851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dirty="0" smtClean="0">
                <a:latin typeface="Arial"/>
                <a:cs typeface="Arial"/>
              </a:rPr>
              <a:t>Peak </a:t>
            </a:r>
            <a:r>
              <a:rPr lang="en-US" sz="2000" i="1" dirty="0">
                <a:latin typeface="Arial"/>
                <a:cs typeface="Arial"/>
              </a:rPr>
              <a:t>time T</a:t>
            </a:r>
            <a:r>
              <a:rPr lang="en-US" sz="2000" i="1" baseline="-25000" dirty="0">
                <a:latin typeface="Arial"/>
                <a:cs typeface="Arial"/>
              </a:rPr>
              <a:t>p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: It is the time required to reach the peak of the time response or peak overshoot. </a:t>
            </a:r>
            <a:endParaRPr lang="en-US" sz="2000" dirty="0" smtClean="0">
              <a:latin typeface="Arial"/>
              <a:cs typeface="Arial"/>
            </a:endParaRPr>
          </a:p>
          <a:p>
            <a:pPr algn="l"/>
            <a:r>
              <a:rPr lang="en-US" sz="2000" i="1" dirty="0" err="1" smtClean="0">
                <a:latin typeface="Arial"/>
                <a:cs typeface="Arial"/>
              </a:rPr>
              <a:t>T</a:t>
            </a:r>
            <a:r>
              <a:rPr lang="en-US" sz="2000" i="1" baseline="-25000" dirty="0" err="1" smtClean="0">
                <a:latin typeface="Arial"/>
                <a:cs typeface="Arial"/>
              </a:rPr>
              <a:t>p</a:t>
            </a:r>
            <a:r>
              <a:rPr lang="en-US" sz="2000" i="1" dirty="0" smtClean="0">
                <a:latin typeface="Arial"/>
                <a:cs typeface="Arial"/>
              </a:rPr>
              <a:t> </a:t>
            </a:r>
            <a:r>
              <a:rPr lang="en-GB" sz="2000" dirty="0" smtClean="0"/>
              <a:t>corresponds </a:t>
            </a:r>
            <a:r>
              <a:rPr lang="en-GB" sz="2000" dirty="0"/>
              <a:t>to </a:t>
            </a:r>
            <a:r>
              <a:rPr lang="en-GB" sz="2000" dirty="0" smtClean="0"/>
              <a:t>half a cycle of </a:t>
            </a:r>
            <a:r>
              <a:rPr lang="en-GB" sz="2000" dirty="0"/>
              <a:t>damped </a:t>
            </a:r>
            <a:r>
              <a:rPr lang="en-GB" sz="2000" dirty="0" smtClean="0"/>
              <a:t>oscillation </a:t>
            </a:r>
            <a:r>
              <a:rPr lang="en-GB" sz="2000" dirty="0" err="1" smtClean="0"/>
              <a:t>w</a:t>
            </a:r>
            <a:r>
              <a:rPr lang="en-GB" sz="2000" baseline="-25000" dirty="0" err="1" smtClean="0"/>
              <a:t>d</a:t>
            </a:r>
            <a:endParaRPr lang="en-GB" sz="2000" baseline="-25000" dirty="0" smtClean="0"/>
          </a:p>
          <a:p>
            <a:pPr algn="l"/>
            <a:r>
              <a:rPr lang="en-GB" sz="2000" dirty="0" smtClean="0"/>
              <a:t>Since</a:t>
            </a:r>
            <a:endParaRPr lang="en-GB" sz="2000" dirty="0"/>
          </a:p>
          <a:p>
            <a:pPr algn="l"/>
            <a:endParaRPr lang="en-US" sz="2000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20235" y="5196709"/>
            <a:ext cx="1265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Arial"/>
                <a:cs typeface="Arial"/>
              </a:rPr>
              <a:t>Peak time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</a:t>
            </a:r>
            <a:r>
              <a:rPr lang="en-US" sz="3600" b="1" dirty="0"/>
              <a:t>system: </a:t>
            </a:r>
            <a:r>
              <a:rPr lang="en-US" sz="3600" b="1" dirty="0" smtClean="0"/>
              <a:t>Peak time</a:t>
            </a:r>
            <a:endParaRPr lang="en-US" sz="36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60555" y="5595527"/>
            <a:ext cx="1135529" cy="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127597" y="2862854"/>
          <a:ext cx="214471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09" name="Equation" r:id="rId4" imgW="977900" imgH="279400" progId="Equation.3">
                  <p:embed/>
                </p:oleObj>
              </mc:Choice>
              <mc:Fallback>
                <p:oleObj name="Equation" r:id="rId4" imgW="9779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597" y="2862854"/>
                        <a:ext cx="2144713" cy="64928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160569" y="3552642"/>
          <a:ext cx="2535237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0" name="Equation" r:id="rId6" imgW="1155700" imgH="457200" progId="Equation.DSMT4">
                  <p:embed/>
                </p:oleObj>
              </mc:Choice>
              <mc:Fallback>
                <p:oleObj name="Equation" r:id="rId6" imgW="11557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569" y="3552642"/>
                        <a:ext cx="2535237" cy="10620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723164"/>
              </p:ext>
            </p:extLst>
          </p:nvPr>
        </p:nvGraphicFramePr>
        <p:xfrm>
          <a:off x="0" y="5708650"/>
          <a:ext cx="281305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1" name="Equation" r:id="rId8" imgW="1282700" imgH="457200" progId="Equation.DSMT4">
                  <p:embed/>
                </p:oleObj>
              </mc:Choice>
              <mc:Fallback>
                <p:oleObj name="Equation" r:id="rId8" imgW="12827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708650"/>
                        <a:ext cx="2813050" cy="106203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2831371" y="5662710"/>
          <a:ext cx="178435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2" name="Equation" r:id="rId10" imgW="812800" imgH="457200" progId="Equation.DSMT4">
                  <p:embed/>
                </p:oleObj>
              </mc:Choice>
              <mc:Fallback>
                <p:oleObj name="Equation" r:id="rId10" imgW="812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371" y="5662710"/>
                        <a:ext cx="1784350" cy="106203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581596" y="803654"/>
          <a:ext cx="4245429" cy="997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3" name="Equation" r:id="rId12" imgW="2755900" imgH="609600" progId="Equation.DSMT4">
                  <p:embed/>
                </p:oleObj>
              </mc:Choice>
              <mc:Fallback>
                <p:oleObj name="Equation" r:id="rId12" imgW="2755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596" y="803654"/>
                        <a:ext cx="4245429" cy="997379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800951"/>
              </p:ext>
            </p:extLst>
          </p:nvPr>
        </p:nvGraphicFramePr>
        <p:xfrm>
          <a:off x="102337" y="4573588"/>
          <a:ext cx="247967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4" name="Equation" r:id="rId14" imgW="1130300" imgH="457200" progId="Equation.3">
                  <p:embed/>
                </p:oleObj>
              </mc:Choice>
              <mc:Fallback>
                <p:oleObj name="Equation" r:id="rId14" imgW="1130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337" y="4573588"/>
                        <a:ext cx="2479675" cy="10620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2845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105025" y="2609850"/>
            <a:ext cx="990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34" y="1388618"/>
            <a:ext cx="6183566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735309"/>
            <a:ext cx="3750235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dirty="0" smtClean="0">
                <a:latin typeface="Arial"/>
                <a:cs typeface="Arial"/>
              </a:rPr>
              <a:t>Peak </a:t>
            </a:r>
            <a:r>
              <a:rPr lang="en-US" sz="2000" i="1" dirty="0">
                <a:latin typeface="Arial"/>
                <a:cs typeface="Arial"/>
              </a:rPr>
              <a:t>overshoot M</a:t>
            </a:r>
            <a:r>
              <a:rPr lang="en-US" sz="2000" i="1" baseline="-25000" dirty="0">
                <a:latin typeface="Arial"/>
                <a:cs typeface="Arial"/>
              </a:rPr>
              <a:t>p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: It indicates the difference between the peak and the steady output</a:t>
            </a:r>
            <a:r>
              <a:rPr lang="en-US" sz="2000" dirty="0" smtClean="0">
                <a:latin typeface="Arial"/>
                <a:cs typeface="Arial"/>
              </a:rPr>
              <a:t>.</a:t>
            </a:r>
          </a:p>
          <a:p>
            <a:pPr algn="l"/>
            <a:r>
              <a:rPr lang="en-GB" sz="2000" dirty="0" smtClean="0"/>
              <a:t>It occurs </a:t>
            </a:r>
            <a:r>
              <a:rPr lang="en-GB" sz="2000" dirty="0"/>
              <a:t>at the peak time </a:t>
            </a:r>
            <a:endParaRPr lang="en-GB" sz="2000" dirty="0" smtClean="0"/>
          </a:p>
          <a:p>
            <a:pPr algn="l"/>
            <a:r>
              <a:rPr lang="en-GB" sz="2000" dirty="0" smtClean="0"/>
              <a:t>t </a:t>
            </a:r>
            <a:r>
              <a:rPr lang="en-GB" sz="2000" dirty="0"/>
              <a:t>= </a:t>
            </a:r>
            <a:r>
              <a:rPr lang="en-GB" sz="2000" dirty="0" err="1" smtClean="0"/>
              <a:t>T</a:t>
            </a:r>
            <a:r>
              <a:rPr lang="en-GB" sz="2000" baseline="-25000" dirty="0" err="1" smtClean="0"/>
              <a:t>p</a:t>
            </a:r>
            <a:endParaRPr lang="en-GB" sz="2000" baseline="-25000" dirty="0" smtClean="0"/>
          </a:p>
          <a:p>
            <a:pPr algn="l"/>
            <a:endParaRPr lang="en-GB" sz="2000" baseline="-25000" dirty="0"/>
          </a:p>
          <a:p>
            <a:pPr algn="l"/>
            <a:r>
              <a:rPr lang="en-US" sz="2000" dirty="0">
                <a:latin typeface="Arial"/>
                <a:cs typeface="Arial"/>
              </a:rPr>
              <a:t>The </a:t>
            </a:r>
            <a:r>
              <a:rPr lang="en-US" sz="2000" dirty="0" smtClean="0">
                <a:latin typeface="Arial"/>
                <a:cs typeface="Arial"/>
              </a:rPr>
              <a:t>maximum </a:t>
            </a:r>
            <a:r>
              <a:rPr lang="en-US" sz="2000" dirty="0">
                <a:latin typeface="Arial"/>
                <a:cs typeface="Arial"/>
              </a:rPr>
              <a:t>overshoot </a:t>
            </a:r>
            <a:r>
              <a:rPr lang="en-US" sz="2000" dirty="0" smtClean="0">
                <a:latin typeface="Arial"/>
                <a:cs typeface="Arial"/>
              </a:rPr>
              <a:t>is determined </a:t>
            </a:r>
            <a:r>
              <a:rPr lang="en-US" sz="2000" dirty="0">
                <a:latin typeface="Arial"/>
                <a:cs typeface="Arial"/>
              </a:rPr>
              <a:t>by taking the time derivative of the time response and equating to </a:t>
            </a:r>
            <a:r>
              <a:rPr lang="en-US" sz="2000" dirty="0" smtClean="0">
                <a:latin typeface="Arial"/>
                <a:cs typeface="Arial"/>
              </a:rPr>
              <a:t>zero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Can find time </a:t>
            </a:r>
            <a:r>
              <a:rPr lang="en-US" sz="2000" dirty="0">
                <a:latin typeface="Arial"/>
                <a:cs typeface="Arial"/>
              </a:rPr>
              <a:t>to maximum overshoot </a:t>
            </a:r>
            <a:r>
              <a:rPr lang="en-US" sz="2000" dirty="0" smtClean="0">
                <a:latin typeface="Arial"/>
                <a:cs typeface="Arial"/>
              </a:rPr>
              <a:t>like this too</a:t>
            </a:r>
            <a:r>
              <a:rPr lang="en-US" sz="2000" baseline="-25000" dirty="0" smtClean="0">
                <a:latin typeface="Arial"/>
                <a:cs typeface="Arial"/>
              </a:rPr>
              <a:t>.</a:t>
            </a:r>
          </a:p>
          <a:p>
            <a:pPr algn="l"/>
            <a:endParaRPr lang="en-US" sz="2000" baseline="-25000" dirty="0">
              <a:latin typeface="Arial"/>
              <a:cs typeface="Arial"/>
            </a:endParaRPr>
          </a:p>
          <a:p>
            <a:pPr algn="l"/>
            <a:r>
              <a:rPr lang="en-US" sz="2000" dirty="0">
                <a:latin typeface="Arial"/>
                <a:cs typeface="Arial"/>
              </a:rPr>
              <a:t>Result </a:t>
            </a:r>
            <a:r>
              <a:rPr lang="en-US" sz="2000" dirty="0" smtClean="0">
                <a:latin typeface="Arial"/>
                <a:cs typeface="Arial"/>
              </a:rPr>
              <a:t>is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26824" y="2033766"/>
            <a:ext cx="1812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Peak overshoot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</a:t>
            </a:r>
            <a:r>
              <a:rPr lang="en-US" sz="3600" b="1" dirty="0"/>
              <a:t>system: Peak overshoot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079855" y="2174012"/>
            <a:ext cx="145" cy="71507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581596" y="803654"/>
          <a:ext cx="4245429" cy="997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1" name="Equation" r:id="rId4" imgW="2755900" imgH="609600" progId="Equation.DSMT4">
                  <p:embed/>
                </p:oleObj>
              </mc:Choice>
              <mc:Fallback>
                <p:oleObj name="Equation" r:id="rId4" imgW="2755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596" y="803654"/>
                        <a:ext cx="4245429" cy="997379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947738" y="5259388"/>
          <a:ext cx="1614487" cy="94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22" name="Equation" r:id="rId6" imgW="736600" imgH="406400" progId="Equation.3">
                  <p:embed/>
                </p:oleObj>
              </mc:Choice>
              <mc:Fallback>
                <p:oleObj name="Equation" r:id="rId6" imgW="7366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738" y="5259388"/>
                        <a:ext cx="1614487" cy="94456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0873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105025" y="2609850"/>
            <a:ext cx="990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34" y="1418470"/>
            <a:ext cx="6183566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741997"/>
            <a:ext cx="382494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dirty="0" smtClean="0">
                <a:latin typeface="Arial"/>
                <a:cs typeface="Arial"/>
              </a:rPr>
              <a:t>Settling </a:t>
            </a:r>
            <a:r>
              <a:rPr lang="en-US" sz="2000" i="1" dirty="0">
                <a:latin typeface="Arial"/>
                <a:cs typeface="Arial"/>
              </a:rPr>
              <a:t>time </a:t>
            </a:r>
            <a:r>
              <a:rPr lang="en-US" sz="2000" i="1" dirty="0" err="1">
                <a:latin typeface="Arial"/>
                <a:cs typeface="Arial"/>
              </a:rPr>
              <a:t>T</a:t>
            </a:r>
            <a:r>
              <a:rPr lang="en-US" sz="2000" i="1" baseline="-25000" dirty="0" err="1">
                <a:latin typeface="Arial"/>
                <a:cs typeface="Arial"/>
              </a:rPr>
              <a:t>s</a:t>
            </a:r>
            <a:r>
              <a:rPr lang="en-US" sz="2000" i="1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: T</a:t>
            </a:r>
            <a:r>
              <a:rPr lang="en-US" sz="2000" dirty="0" smtClean="0">
                <a:latin typeface="Arial"/>
                <a:cs typeface="Arial"/>
              </a:rPr>
              <a:t>ime </a:t>
            </a:r>
            <a:r>
              <a:rPr lang="en-US" sz="2000" dirty="0">
                <a:latin typeface="Arial"/>
                <a:cs typeface="Arial"/>
              </a:rPr>
              <a:t>required for the response to reach and stay within a specified tolerance band (usually 2</a:t>
            </a:r>
            <a:r>
              <a:rPr lang="en-US" sz="2000" dirty="0" smtClean="0">
                <a:latin typeface="Arial"/>
                <a:cs typeface="Arial"/>
              </a:rPr>
              <a:t>%) </a:t>
            </a:r>
            <a:r>
              <a:rPr lang="en-US" sz="2000" dirty="0">
                <a:latin typeface="Arial"/>
                <a:cs typeface="Arial"/>
              </a:rPr>
              <a:t>of its final </a:t>
            </a:r>
            <a:r>
              <a:rPr lang="en-US" sz="2000" dirty="0" smtClean="0">
                <a:latin typeface="Arial"/>
                <a:cs typeface="Arial"/>
              </a:rPr>
              <a:t>value</a:t>
            </a:r>
          </a:p>
        </p:txBody>
      </p:sp>
      <p:sp>
        <p:nvSpPr>
          <p:cNvPr id="2" name="Rectangle 1"/>
          <p:cNvSpPr/>
          <p:nvPr/>
        </p:nvSpPr>
        <p:spPr>
          <a:xfrm>
            <a:off x="7771781" y="5275171"/>
            <a:ext cx="1600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Settling time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2</a:t>
            </a:r>
            <a:r>
              <a:rPr lang="en-US" sz="3600" b="1" baseline="30000" dirty="0" smtClean="0"/>
              <a:t>nd</a:t>
            </a:r>
            <a:r>
              <a:rPr lang="en-US" sz="3600" b="1" dirty="0" smtClean="0"/>
              <a:t> order </a:t>
            </a:r>
            <a:r>
              <a:rPr lang="en-US" sz="3600" b="1" dirty="0"/>
              <a:t>system: </a:t>
            </a:r>
            <a:r>
              <a:rPr lang="en-US" sz="3600" b="1" dirty="0" smtClean="0"/>
              <a:t>Settling time</a:t>
            </a:r>
            <a:endParaRPr lang="en-US" sz="3600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054056" y="5653661"/>
            <a:ext cx="2724471" cy="310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32474" y="2523577"/>
          <a:ext cx="2098675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7" name="Equation" r:id="rId4" imgW="1003300" imgH="203200" progId="Equation.3">
                  <p:embed/>
                </p:oleObj>
              </mc:Choice>
              <mc:Fallback>
                <p:oleObj name="Equation" r:id="rId4" imgW="1003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74" y="2523577"/>
                        <a:ext cx="2098675" cy="45243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5581596" y="803654"/>
          <a:ext cx="4245429" cy="997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8" name="Equation" r:id="rId6" imgW="2755900" imgH="609600" progId="Equation.3">
                  <p:embed/>
                </p:oleObj>
              </mc:Choice>
              <mc:Fallback>
                <p:oleObj name="Equation" r:id="rId6" imgW="27559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596" y="803654"/>
                        <a:ext cx="4245429" cy="997379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37296" y="3412626"/>
          <a:ext cx="2762251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59" name="Equation" r:id="rId8" imgW="1320800" imgH="228600" progId="Equation.3">
                  <p:embed/>
                </p:oleObj>
              </mc:Choice>
              <mc:Fallback>
                <p:oleObj name="Equation" r:id="rId8" imgW="1320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296" y="3412626"/>
                        <a:ext cx="2762251" cy="50958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79388" y="4165054"/>
          <a:ext cx="2284412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0" name="Equation" r:id="rId10" imgW="1092200" imgH="215900" progId="Equation.DSMT4">
                  <p:embed/>
                </p:oleObj>
              </mc:Choice>
              <mc:Fallback>
                <p:oleObj name="Equation" r:id="rId10" imgW="1092200" imgH="215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165054"/>
                        <a:ext cx="2284412" cy="481012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31762" y="4877087"/>
          <a:ext cx="1806575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1" name="Equation" r:id="rId12" imgW="863600" imgH="431800" progId="Equation.3">
                  <p:embed/>
                </p:oleObj>
              </mc:Choice>
              <mc:Fallback>
                <p:oleObj name="Equation" r:id="rId12" imgW="8636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762" y="4877087"/>
                        <a:ext cx="1806575" cy="9620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90349" y="6120771"/>
            <a:ext cx="46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So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95199" y="5848350"/>
          <a:ext cx="162083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2" name="Equation" r:id="rId14" imgW="774700" imgH="431800" progId="Equation.3">
                  <p:embed/>
                </p:oleObj>
              </mc:Choice>
              <mc:Fallback>
                <p:oleObj name="Equation" r:id="rId14" imgW="7747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99" y="5848350"/>
                        <a:ext cx="1620837" cy="96202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46734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8100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Id="1">
                <a:solidFill>
                  <a:srgbClr val="FF3300"/>
                </a:solidFill>
              </a:rPr>
              <a:t>ROCO218</a:t>
            </a:r>
            <a:r>
              <a:rPr lang="en-GB" sz="3600" b="1" dirty="0">
                <a:solidFill>
                  <a:srgbClr val="FF3300"/>
                </a:solidFill>
              </a:rPr>
              <a:t>: Control 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Lecture 9</a:t>
            </a:r>
            <a:br>
              <a:rPr lang="en-GB" sz="3600" dirty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/>
              <a:t>ROCO218 2016R Exam examples</a:t>
            </a:r>
            <a:br>
              <a:rPr lang="en-GB" sz="3600" dirty="0"/>
            </a:br>
            <a:r>
              <a:rPr lang="en-GB" sz="3600" dirty="0"/>
              <a:t>Derive transfer function for electrical system</a:t>
            </a:r>
            <a:r>
              <a:rPr lang="en-US" sz="3200" dirty="0">
                <a:latin typeface="Arial"/>
                <a:cs typeface="Arial"/>
              </a:rPr>
              <a:t/>
            </a:r>
            <a:br>
              <a:rPr lang="en-US" sz="3200" dirty="0">
                <a:latin typeface="Arial"/>
                <a:cs typeface="Arial"/>
              </a:rPr>
            </a:b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48416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43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Q3: Canonical 2</a:t>
            </a:r>
            <a:r>
              <a:rPr lang="en-US" sz="3200" b="1" baseline="30000" dirty="0">
                <a:latin typeface="Arial" charset="0"/>
              </a:rPr>
              <a:t>nd</a:t>
            </a:r>
            <a:r>
              <a:rPr lang="en-US" sz="3200" b="1" dirty="0">
                <a:latin typeface="Arial" charset="0"/>
              </a:rPr>
              <a:t> order 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94747"/>
            <a:ext cx="9144000" cy="441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0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43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Q3: Canonical 2</a:t>
            </a:r>
            <a:r>
              <a:rPr lang="en-US" sz="3200" b="1" baseline="30000" dirty="0">
                <a:latin typeface="Arial" charset="0"/>
              </a:rPr>
              <a:t>nd</a:t>
            </a:r>
            <a:r>
              <a:rPr lang="en-US" sz="3200" b="1" dirty="0">
                <a:latin typeface="Arial" charset="0"/>
              </a:rPr>
              <a:t> order form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18132" y="1071265"/>
          <a:ext cx="271938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30" name="Equation" r:id="rId3" imgW="1130300" imgH="431800" progId="Equation.DSMT4">
                  <p:embed/>
                </p:oleObj>
              </mc:Choice>
              <mc:Fallback>
                <p:oleObj name="Equation" r:id="rId3" imgW="11303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8132" y="1071265"/>
                        <a:ext cx="2719388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60339" y="609605"/>
            <a:ext cx="37196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/>
                <a:cs typeface="Arial"/>
              </a:rPr>
              <a:t>The open loop function is</a:t>
            </a:r>
          </a:p>
        </p:txBody>
      </p:sp>
      <p:sp>
        <p:nvSpPr>
          <p:cNvPr id="9" name="Rectangle 8"/>
          <p:cNvSpPr/>
          <p:nvPr/>
        </p:nvSpPr>
        <p:spPr>
          <a:xfrm>
            <a:off x="387015" y="2237451"/>
            <a:ext cx="85293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/>
                <a:cs typeface="Arial"/>
              </a:rPr>
              <a:t>Therefore the unity feedback closed loop transfer function is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90575" y="3146630"/>
          <a:ext cx="25034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31" name="Equation" r:id="rId5" imgW="1041400" imgH="419100" progId="Equation.3">
                  <p:embed/>
                </p:oleObj>
              </mc:Choice>
              <mc:Fallback>
                <p:oleObj name="Equation" r:id="rId5" imgW="1041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0575" y="3146630"/>
                        <a:ext cx="2503488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466425" y="2672624"/>
          <a:ext cx="2470150" cy="198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32" name="Equation" r:id="rId7" imgW="1028700" imgH="825500" progId="Equation.DSMT4">
                  <p:embed/>
                </p:oleObj>
              </mc:Choice>
              <mc:Fallback>
                <p:oleObj name="Equation" r:id="rId7" imgW="1028700" imgH="825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66425" y="2672624"/>
                        <a:ext cx="2470150" cy="1989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244027" y="3146630"/>
          <a:ext cx="25622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33" name="Equation" r:id="rId9" imgW="1066800" imgH="431800" progId="Equation.3">
                  <p:embed/>
                </p:oleObj>
              </mc:Choice>
              <mc:Fallback>
                <p:oleObj name="Equation" r:id="rId9" imgW="1066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44027" y="3146630"/>
                        <a:ext cx="256222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65150" y="4662493"/>
          <a:ext cx="3690938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34" name="Equation" r:id="rId11" imgW="1536700" imgH="393700" progId="Equation.DSMT4">
                  <p:embed/>
                </p:oleObj>
              </mc:Choice>
              <mc:Fallback>
                <p:oleObj name="Equation" r:id="rId11" imgW="1536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5150" y="4662493"/>
                        <a:ext cx="3690938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7242047" y="5060342"/>
            <a:ext cx="1944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/>
                <a:cs typeface="Arial"/>
              </a:rPr>
              <a:t>Substituting in K=10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836614" y="5891218"/>
          <a:ext cx="38131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35" name="Equation" r:id="rId13" imgW="1587500" imgH="393700" progId="Equation.3">
                  <p:embed/>
                </p:oleObj>
              </mc:Choice>
              <mc:Fallback>
                <p:oleObj name="Equation" r:id="rId13" imgW="1587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36614" y="5891218"/>
                        <a:ext cx="3813175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256088" y="4731698"/>
          <a:ext cx="2563812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36" name="Equation" r:id="rId15" imgW="1066800" imgH="393700" progId="Equation.3">
                  <p:embed/>
                </p:oleObj>
              </mc:Choice>
              <mc:Fallback>
                <p:oleObj name="Equation" r:id="rId15" imgW="1066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256088" y="4731698"/>
                        <a:ext cx="2563812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769722"/>
              </p:ext>
            </p:extLst>
          </p:nvPr>
        </p:nvGraphicFramePr>
        <p:xfrm>
          <a:off x="5537994" y="1039149"/>
          <a:ext cx="2277484" cy="745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337" name="Equation" r:id="rId17" imgW="1422400" imgH="482600" progId="Equation.3">
                  <p:embed/>
                </p:oleObj>
              </mc:Choice>
              <mc:Fallback>
                <p:oleObj name="Equation" r:id="rId17" imgW="1422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37994" y="1039149"/>
                        <a:ext cx="2277484" cy="74594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34140" y="480439"/>
            <a:ext cx="1944223" cy="163063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99135" y="667162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Arial"/>
                <a:cs typeface="Arial"/>
              </a:rPr>
              <a:t>Remember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67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Response of 1</a:t>
            </a:r>
            <a:r>
              <a:rPr lang="en-US" sz="3600" b="1" baseline="30000" dirty="0"/>
              <a:t>st</a:t>
            </a:r>
            <a:r>
              <a:rPr lang="en-US" sz="3600" b="1" dirty="0"/>
              <a:t> order system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5381" y="643814"/>
            <a:ext cx="1851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Therefore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>
            <p:extLst/>
          </p:nvPr>
        </p:nvGraphicFramePr>
        <p:xfrm>
          <a:off x="223198" y="1191895"/>
          <a:ext cx="3338512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1" name="Equation" r:id="rId3" imgW="1168400" imgH="419100" progId="Equation.3">
                  <p:embed/>
                </p:oleObj>
              </mc:Choice>
              <mc:Fallback>
                <p:oleObj name="Equation" r:id="rId3" imgW="1168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198" y="1191895"/>
                        <a:ext cx="3338512" cy="12700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3606196" y="1108140"/>
          <a:ext cx="3084512" cy="1385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2" name="Equation" r:id="rId5" imgW="1079500" imgH="457200" progId="Equation.DSMT4">
                  <p:embed/>
                </p:oleObj>
              </mc:Choice>
              <mc:Fallback>
                <p:oleObj name="Equation" r:id="rId5" imgW="10795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6196" y="1108140"/>
                        <a:ext cx="3084512" cy="1385888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9175" y="2503663"/>
            <a:ext cx="558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From Laplace pairs table we see that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753968" y="2978735"/>
          <a:ext cx="1462088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" name="Equation" r:id="rId7" imgW="406400" imgH="419100" progId="Equation.3">
                  <p:embed/>
                </p:oleObj>
              </mc:Choice>
              <mc:Fallback>
                <p:oleObj name="Equation" r:id="rId7" imgW="406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968" y="2978735"/>
                        <a:ext cx="1462088" cy="1387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5533036" y="2793710"/>
          <a:ext cx="3016250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" name="Equation" r:id="rId9" imgW="838200" imgH="482600" progId="Equation.3">
                  <p:embed/>
                </p:oleObj>
              </mc:Choice>
              <mc:Fallback>
                <p:oleObj name="Equation" r:id="rId9" imgW="8382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3036" y="2793710"/>
                        <a:ext cx="3016250" cy="159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9023698"/>
              </p:ext>
            </p:extLst>
          </p:nvPr>
        </p:nvGraphicFramePr>
        <p:xfrm>
          <a:off x="752475" y="5205413"/>
          <a:ext cx="4154488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" name="Equation" r:id="rId11" imgW="1054100" imgH="304800" progId="Equation.3">
                  <p:embed/>
                </p:oleObj>
              </mc:Choice>
              <mc:Fallback>
                <p:oleObj name="Equation" r:id="rId11" imgW="10541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" y="5205413"/>
                        <a:ext cx="4154488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8956" y="4739020"/>
            <a:ext cx="846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Thus the inverse Laplace transform gives the time solution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/>
          </p:nvPr>
        </p:nvGraphicFramePr>
        <p:xfrm>
          <a:off x="6533277" y="1158812"/>
          <a:ext cx="3228975" cy="146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" name="Equation" r:id="rId13" imgW="1130300" imgH="482600" progId="Equation.3">
                  <p:embed/>
                </p:oleObj>
              </mc:Choice>
              <mc:Fallback>
                <p:oleObj name="Equation" r:id="rId13" imgW="1130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3277" y="1158812"/>
                        <a:ext cx="3228975" cy="1463675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1981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43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Q3: Canonical 2</a:t>
            </a:r>
            <a:r>
              <a:rPr lang="en-US" sz="3200" b="1" baseline="30000" dirty="0">
                <a:latin typeface="Arial" charset="0"/>
              </a:rPr>
              <a:t>nd</a:t>
            </a:r>
            <a:r>
              <a:rPr lang="en-US" sz="3200" b="1" dirty="0">
                <a:latin typeface="Arial" charset="0"/>
              </a:rPr>
              <a:t> order form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855983" y="2908304"/>
          <a:ext cx="173355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8" name="Equation" r:id="rId3" imgW="736600" imgH="241300" progId="Equation.3">
                  <p:embed/>
                </p:oleObj>
              </mc:Choice>
              <mc:Fallback>
                <p:oleObj name="Equation" r:id="rId3" imgW="7366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5983" y="2908304"/>
                        <a:ext cx="1733550" cy="568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698835" y="5047893"/>
            <a:ext cx="5096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Peak time T</a:t>
            </a:r>
            <a:r>
              <a:rPr lang="en-US" sz="2400" baseline="-25000" dirty="0">
                <a:latin typeface="Arial"/>
                <a:cs typeface="Arial"/>
              </a:rPr>
              <a:t>p</a:t>
            </a:r>
            <a:r>
              <a:rPr lang="en-US" sz="2400" dirty="0">
                <a:latin typeface="Arial"/>
                <a:cs typeface="Arial"/>
              </a:rPr>
              <a:t> of the step response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62105" y="1071265"/>
          <a:ext cx="341630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29" name="Equation" r:id="rId5" imgW="1422400" imgH="393700" progId="Equation.DSMT4">
                  <p:embed/>
                </p:oleObj>
              </mc:Choice>
              <mc:Fallback>
                <p:oleObj name="Equation" r:id="rId5" imgW="1422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105" y="1071265"/>
                        <a:ext cx="341630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60339" y="609605"/>
            <a:ext cx="68848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Arial"/>
                <a:cs typeface="Arial"/>
              </a:rPr>
              <a:t>Comparing with canonical form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397378" y="919168"/>
          <a:ext cx="2684463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30" name="Equation" r:id="rId7" imgW="1117600" imgH="457200" progId="Equation.3">
                  <p:embed/>
                </p:oleObj>
              </mc:Choice>
              <mc:Fallback>
                <p:oleObj name="Equation" r:id="rId7" imgW="11176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97378" y="919168"/>
                        <a:ext cx="2684463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789490" y="2164144"/>
          <a:ext cx="155575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31" name="Equation" r:id="rId9" imgW="660400" imgH="254000" progId="Equation.3">
                  <p:embed/>
                </p:oleObj>
              </mc:Choice>
              <mc:Fallback>
                <p:oleObj name="Equation" r:id="rId9" imgW="660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89490" y="2164144"/>
                        <a:ext cx="155575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589534" y="2194312"/>
          <a:ext cx="16160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32" name="Equation" r:id="rId11" imgW="685800" imgH="241300" progId="Equation.DSMT4">
                  <p:embed/>
                </p:oleObj>
              </mc:Choice>
              <mc:Fallback>
                <p:oleObj name="Equation" r:id="rId11" imgW="6858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589534" y="2194312"/>
                        <a:ext cx="1616075" cy="566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680022" y="2970212"/>
          <a:ext cx="152558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33" name="Equation" r:id="rId13" imgW="647700" imgH="215900" progId="Equation.3">
                  <p:embed/>
                </p:oleObj>
              </mc:Choice>
              <mc:Fallback>
                <p:oleObj name="Equation" r:id="rId13" imgW="647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80022" y="2970212"/>
                        <a:ext cx="1525587" cy="506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662105" y="4082916"/>
          <a:ext cx="2419350" cy="94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34" name="Equation" r:id="rId15" imgW="1104900" imgH="406400" progId="Equation.DSMT4">
                  <p:embed/>
                </p:oleObj>
              </mc:Choice>
              <mc:Fallback>
                <p:oleObj name="Equation" r:id="rId15" imgW="1104900" imgH="40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105" y="4082916"/>
                        <a:ext cx="2419350" cy="94456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32845" y="3621247"/>
            <a:ext cx="5262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The percentage overshoot is given by </a:t>
            </a: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3081458" y="4171955"/>
          <a:ext cx="3167063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35" name="Equation" r:id="rId17" imgW="1447800" imgH="330200" progId="Equation.3">
                  <p:embed/>
                </p:oleObj>
              </mc:Choice>
              <mc:Fallback>
                <p:oleObj name="Equation" r:id="rId17" imgW="14478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458" y="4171955"/>
                        <a:ext cx="3167063" cy="76676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6836936" y="4235375"/>
            <a:ext cx="29891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dirty="0" smtClean="0">
                <a:solidFill>
                  <a:srgbClr val="FF0000"/>
                </a:solidFill>
              </a:rPr>
              <a:t>Matlab</a:t>
            </a:r>
          </a:p>
          <a:p>
            <a:pPr algn="l"/>
            <a:r>
              <a:rPr lang="mr-IN" dirty="0" smtClean="0">
                <a:solidFill>
                  <a:srgbClr val="FF0000"/>
                </a:solidFill>
              </a:rPr>
              <a:t>100</a:t>
            </a:r>
            <a:r>
              <a:rPr lang="mr-IN" dirty="0">
                <a:solidFill>
                  <a:srgbClr val="FF0000"/>
                </a:solidFill>
              </a:rPr>
              <a:t>*exp(-0.5*pi/(sqrt(1-0.5^2)))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698835" y="5459468"/>
          <a:ext cx="2146300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36" name="Equation" r:id="rId19" imgW="977900" imgH="457200" progId="Equation.3">
                  <p:embed/>
                </p:oleObj>
              </mc:Choice>
              <mc:Fallback>
                <p:oleObj name="Equation" r:id="rId19" imgW="977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835" y="5459468"/>
                        <a:ext cx="2146300" cy="1062037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"/>
          <p:cNvGraphicFramePr>
            <a:graphicFrameLocks noChangeAspect="1"/>
          </p:cNvGraphicFramePr>
          <p:nvPr>
            <p:extLst/>
          </p:nvPr>
        </p:nvGraphicFramePr>
        <p:xfrm>
          <a:off x="3081456" y="5439201"/>
          <a:ext cx="34544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37" name="Equation" r:id="rId21" imgW="1574800" imgH="431800" progId="Equation.DSMT4">
                  <p:embed/>
                </p:oleObj>
              </mc:Choice>
              <mc:Fallback>
                <p:oleObj name="Equation" r:id="rId21" imgW="15748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1456" y="5439201"/>
                        <a:ext cx="3454400" cy="1003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FFFFFF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6803606" y="5514667"/>
            <a:ext cx="26526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dirty="0" smtClean="0">
                <a:solidFill>
                  <a:srgbClr val="FF0000"/>
                </a:solidFill>
              </a:rPr>
              <a:t>Matlab</a:t>
            </a:r>
          </a:p>
          <a:p>
            <a:pPr algn="l"/>
            <a:r>
              <a:rPr lang="mr-IN" dirty="0" smtClean="0">
                <a:solidFill>
                  <a:srgbClr val="FF0000"/>
                </a:solidFill>
              </a:rPr>
              <a:t>pi</a:t>
            </a:r>
            <a:r>
              <a:rPr lang="mr-IN" dirty="0">
                <a:solidFill>
                  <a:srgbClr val="FF0000"/>
                </a:solidFill>
              </a:rPr>
              <a:t>/(10 * sqrt(1-0.5^2))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4096" y="6442506"/>
            <a:ext cx="9080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As  K increases overshoot increases but peak time is not affected </a:t>
            </a:r>
          </a:p>
        </p:txBody>
      </p:sp>
    </p:spTree>
    <p:extLst>
      <p:ext uri="{BB962C8B-B14F-4D97-AF65-F5344CB8AC3E}">
        <p14:creationId xmlns:p14="http://schemas.microsoft.com/office/powerpoint/2010/main" val="119811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4" grpId="0"/>
      <p:bldP spid="6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562325" y="1772142"/>
            <a:ext cx="6682154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Engineering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b="1" dirty="0">
                <a:solidFill>
                  <a:srgbClr val="FF3300"/>
                </a:solidFill>
              </a:rPr>
              <a:t>Dr Ian Howard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i="1" dirty="0">
                <a:solidFill>
                  <a:srgbClr val="FF3300"/>
                </a:solidFill>
              </a:rPr>
              <a:t/>
            </a:r>
            <a:br>
              <a:rPr lang="en-GB" sz="3323" i="1" dirty="0">
                <a:solidFill>
                  <a:srgbClr val="FF3300"/>
                </a:solidFill>
              </a:rPr>
            </a:br>
            <a:r>
              <a:rPr lang="en-GB" sz="3323" dirty="0"/>
              <a:t>Lecture 9</a:t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>Inversion</a:t>
            </a:r>
          </a:p>
        </p:txBody>
      </p:sp>
    </p:spTree>
    <p:extLst>
      <p:ext uri="{BB962C8B-B14F-4D97-AF65-F5344CB8AC3E}">
        <p14:creationId xmlns:p14="http://schemas.microsoft.com/office/powerpoint/2010/main" val="824751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553827" y="1295404"/>
            <a:ext cx="184666" cy="34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62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032" y="2002503"/>
            <a:ext cx="6644279" cy="158261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441036" y="20834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Control and inversion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1632" y="3529365"/>
            <a:ext cx="7254689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Perfect servo control is achieved if Y(s)=R(s)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5722897"/>
              </p:ext>
            </p:extLst>
          </p:nvPr>
        </p:nvGraphicFramePr>
        <p:xfrm>
          <a:off x="541394" y="5215623"/>
          <a:ext cx="2177787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0" name="Equation" r:id="rId4" imgW="990600" imgH="444500" progId="Equation.DSMT4">
                  <p:embed/>
                </p:oleObj>
              </mc:Choice>
              <mc:Fallback>
                <p:oleObj name="Equation" r:id="rId4" imgW="9906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1394" y="5215623"/>
                        <a:ext cx="2177787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24155"/>
              </p:ext>
            </p:extLst>
          </p:nvPr>
        </p:nvGraphicFramePr>
        <p:xfrm>
          <a:off x="485478" y="4124926"/>
          <a:ext cx="3350545" cy="4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1" name="Equation" r:id="rId6" imgW="1524000" imgH="203200" progId="Equation.3">
                  <p:embed/>
                </p:oleObj>
              </mc:Choice>
              <mc:Fallback>
                <p:oleObj name="Equation" r:id="rId6" imgW="1524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478" y="4124926"/>
                        <a:ext cx="3350545" cy="43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032750"/>
              </p:ext>
            </p:extLst>
          </p:nvPr>
        </p:nvGraphicFramePr>
        <p:xfrm>
          <a:off x="4458150" y="4143602"/>
          <a:ext cx="977976" cy="43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2" name="Equation" r:id="rId8" imgW="444500" imgH="203200" progId="Equation.DSMT4">
                  <p:embed/>
                </p:oleObj>
              </mc:Choice>
              <mc:Fallback>
                <p:oleObj name="Equation" r:id="rId8" imgW="444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58150" y="4143602"/>
                        <a:ext cx="977976" cy="43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761018"/>
              </p:ext>
            </p:extLst>
          </p:nvPr>
        </p:nvGraphicFramePr>
        <p:xfrm>
          <a:off x="510400" y="4751467"/>
          <a:ext cx="2234598" cy="43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83" name="Equation" r:id="rId10" imgW="1016000" imgH="203200" progId="Equation.3">
                  <p:embed/>
                </p:oleObj>
              </mc:Choice>
              <mc:Fallback>
                <p:oleObj name="Equation" r:id="rId10" imgW="1016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0400" y="4751467"/>
                        <a:ext cx="2234598" cy="432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48993" y="1606008"/>
            <a:ext cx="7254689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Consider the open loop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693" y="680802"/>
            <a:ext cx="9045088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In open loop control, the controller makes use of a model of the process without knowing how things are actually going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45802" y="6112454"/>
            <a:ext cx="8995449" cy="4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Thus controller need to have inverse transfer function of the plant</a:t>
            </a:r>
          </a:p>
        </p:txBody>
      </p:sp>
    </p:spTree>
    <p:extLst>
      <p:ext uri="{BB962C8B-B14F-4D97-AF65-F5344CB8AC3E}">
        <p14:creationId xmlns:p14="http://schemas.microsoft.com/office/powerpoint/2010/main" val="73865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5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553827" y="1295404"/>
            <a:ext cx="184666" cy="34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62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497401" y="24028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Control and inversion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71999" y="691274"/>
            <a:ext cx="9142517" cy="558029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84406" tIns="42203" rIns="84406" bIns="42203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15" dirty="0">
                <a:latin typeface="Arial"/>
                <a:cs typeface="Arial"/>
              </a:rPr>
              <a:t>The concept of plant inversion is very general in control</a:t>
            </a:r>
          </a:p>
          <a:p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Perfect control requires open-loop inversion of the plant</a:t>
            </a:r>
          </a:p>
          <a:p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Various ways to approximate it</a:t>
            </a:r>
          </a:p>
          <a:p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Only possible if the model is perfect and there are no disturbances since open loop systems are also poor at rejecting disturbances</a:t>
            </a:r>
          </a:p>
          <a:p>
            <a:pPr marL="0" indent="0">
              <a:buNone/>
            </a:pPr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True inversion cannot be applied in practice</a:t>
            </a:r>
          </a:p>
          <a:p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Relies on very accurate model</a:t>
            </a:r>
          </a:p>
          <a:p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Also requires the plant and its inverse to be stable</a:t>
            </a:r>
          </a:p>
          <a:p>
            <a:endParaRPr lang="en-US" sz="2215" dirty="0">
              <a:latin typeface="Arial"/>
              <a:cs typeface="Arial"/>
            </a:endParaRPr>
          </a:p>
          <a:p>
            <a:endParaRPr lang="en-US" sz="2215" dirty="0">
              <a:latin typeface="Arial"/>
              <a:cs typeface="Arial"/>
            </a:endParaRPr>
          </a:p>
          <a:p>
            <a:endParaRPr lang="en-US" sz="2215" dirty="0">
              <a:latin typeface="Arial"/>
              <a:cs typeface="Arial"/>
            </a:endParaRPr>
          </a:p>
          <a:p>
            <a:endParaRPr lang="en-US"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066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1949" y="1695248"/>
            <a:ext cx="5384910" cy="2914639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15" dirty="0">
                <a:latin typeface="Arial"/>
                <a:cs typeface="Arial"/>
              </a:rPr>
              <a:t>In closed-loop, the feedback depends on what actually happens, since it is the output of the plant</a:t>
            </a:r>
          </a:p>
          <a:p>
            <a:endParaRPr lang="en-US" sz="2215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215" dirty="0">
                <a:latin typeface="Arial"/>
                <a:cs typeface="Arial"/>
              </a:rPr>
              <a:t>This will bring two benefits:</a:t>
            </a:r>
          </a:p>
          <a:p>
            <a:r>
              <a:rPr lang="en-US" sz="2215" dirty="0">
                <a:latin typeface="Arial"/>
                <a:cs typeface="Arial"/>
              </a:rPr>
              <a:t>Reduced sensitivity to modeling errors</a:t>
            </a:r>
          </a:p>
          <a:p>
            <a:r>
              <a:rPr lang="en-US" sz="2215" dirty="0">
                <a:latin typeface="Arial"/>
                <a:cs typeface="Arial"/>
              </a:rPr>
              <a:t>Reduced sensitivity to disturbances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906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solidFill>
                  <a:srgbClr val="FF0000"/>
                </a:solidFill>
                <a:latin typeface="Arial" charset="0"/>
              </a:rPr>
              <a:t>Remember: Advantages of feedback</a:t>
            </a:r>
            <a:endParaRPr lang="en-US" sz="2954" b="1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079" y="1357161"/>
            <a:ext cx="3835074" cy="32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54723" y="1193809"/>
            <a:ext cx="7596554" cy="135205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2553827" y="1295404"/>
            <a:ext cx="184666" cy="348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62"/>
          </a:p>
        </p:txBody>
      </p:sp>
      <p:sp>
        <p:nvSpPr>
          <p:cNvPr id="8" name="Rectangle 7"/>
          <p:cNvSpPr/>
          <p:nvPr/>
        </p:nvSpPr>
        <p:spPr>
          <a:xfrm>
            <a:off x="952730" y="5389499"/>
            <a:ext cx="8105155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High gain feedback implicitly generates the inverse of G(s) </a:t>
            </a:r>
          </a:p>
          <a:p>
            <a:pPr marL="316531" indent="-316531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It does so without us having to actually carry the inversion!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499205" y="26938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Control and inversion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1067183" y="2005110"/>
          <a:ext cx="3127356" cy="10243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04" name="Equation" r:id="rId3" imgW="1422400" imgH="482600" progId="Equation.3">
                  <p:embed/>
                </p:oleObj>
              </mc:Choice>
              <mc:Fallback>
                <p:oleObj name="Equation" r:id="rId3" imgW="1422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7183" y="2005110"/>
                        <a:ext cx="3127356" cy="10243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836296" y="3267317"/>
          <a:ext cx="1395948" cy="430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05" name="Equation" r:id="rId5" imgW="635000" imgH="203200" progId="Equation.3">
                  <p:embed/>
                </p:oleObj>
              </mc:Choice>
              <mc:Fallback>
                <p:oleObj name="Equation" r:id="rId5" imgW="635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36296" y="3267317"/>
                        <a:ext cx="1395948" cy="4308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112090" y="3273381"/>
            <a:ext cx="1749197" cy="433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latin typeface="Arial"/>
                <a:cs typeface="Arial"/>
              </a:rPr>
              <a:t>Note that for</a:t>
            </a:r>
            <a:endParaRPr lang="en-US" sz="2215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119858" y="3921173"/>
          <a:ext cx="2484841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06" name="Equation" r:id="rId7" imgW="1130300" imgH="444500" progId="Equation.DSMT4">
                  <p:embed/>
                </p:oleObj>
              </mc:Choice>
              <mc:Fallback>
                <p:oleObj name="Equation" r:id="rId7" imgW="11303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19858" y="3921173"/>
                        <a:ext cx="2484841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880382" y="3898638"/>
          <a:ext cx="1032082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07" name="Equation" r:id="rId9" imgW="469900" imgH="444500" progId="Equation.DSMT4">
                  <p:embed/>
                </p:oleObj>
              </mc:Choice>
              <mc:Fallback>
                <p:oleObj name="Equation" r:id="rId9" imgW="4699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80382" y="3898638"/>
                        <a:ext cx="1032082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50570" y="1292157"/>
            <a:ext cx="3826689" cy="433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Consider feedback system</a:t>
            </a:r>
            <a:endParaRPr lang="en-US" sz="2215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8079" y="1357161"/>
            <a:ext cx="3835074" cy="32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32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3"/>
      <p:bldP spid="4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785" y="1265988"/>
            <a:ext cx="5302492" cy="113594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r>
              <a:rPr lang="en-US" sz="2215" dirty="0">
                <a:latin typeface="Arial"/>
                <a:cs typeface="Arial"/>
              </a:rPr>
              <a:t>Although it seems that all is needed is high gain feedback, there is a cost attached to the use of high-gain feedback</a:t>
            </a: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77546" y="0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Trade-off</a:t>
            </a:r>
          </a:p>
        </p:txBody>
      </p:sp>
      <p:sp>
        <p:nvSpPr>
          <p:cNvPr id="3" name="Rectangle 2"/>
          <p:cNvSpPr/>
          <p:nvPr/>
        </p:nvSpPr>
        <p:spPr>
          <a:xfrm>
            <a:off x="283026" y="3731395"/>
            <a:ext cx="8204588" cy="2478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When choosing the feedback gain, one must be conscious of the trade off between those various issues</a:t>
            </a:r>
          </a:p>
          <a:p>
            <a:pPr algn="l"/>
            <a:endParaRPr lang="en-US" sz="2215" dirty="0">
              <a:latin typeface="Arial"/>
              <a:cs typeface="Arial"/>
            </a:endParaRPr>
          </a:p>
          <a:p>
            <a:pPr marL="316531" indent="-316531" algn="l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This is the essence of control design</a:t>
            </a:r>
          </a:p>
          <a:p>
            <a:pPr marL="316531" indent="-316531" algn="l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It will result in very large control actions</a:t>
            </a:r>
          </a:p>
          <a:p>
            <a:pPr marL="316531" indent="-316531" algn="l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It increases the risk of instability</a:t>
            </a:r>
          </a:p>
          <a:p>
            <a:pPr marL="316531" indent="-316531" algn="l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It increase the sensitivity to measurement noise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079" y="1357161"/>
            <a:ext cx="3835074" cy="321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5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/>
      <p:bldP spid="3" grpId="0" build="p" bldLvl="2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562325" y="1772142"/>
            <a:ext cx="6682154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Engineering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b="1" dirty="0">
                <a:solidFill>
                  <a:srgbClr val="FF3300"/>
                </a:solidFill>
              </a:rPr>
              <a:t>Dr Ian Howard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i="1" dirty="0">
                <a:solidFill>
                  <a:srgbClr val="FF3300"/>
                </a:solidFill>
              </a:rPr>
              <a:t/>
            </a:r>
            <a:br>
              <a:rPr lang="en-GB" sz="3323" i="1" dirty="0">
                <a:solidFill>
                  <a:srgbClr val="FF3300"/>
                </a:solidFill>
              </a:rPr>
            </a:br>
            <a:r>
              <a:rPr lang="en-GB" sz="3323" dirty="0"/>
              <a:t>Lecture 9</a:t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 smtClean="0"/>
              <a:t>Steady state error</a:t>
            </a:r>
            <a:endParaRPr lang="en-GB" sz="3323" dirty="0"/>
          </a:p>
        </p:txBody>
      </p:sp>
    </p:spTree>
    <p:extLst>
      <p:ext uri="{BB962C8B-B14F-4D97-AF65-F5344CB8AC3E}">
        <p14:creationId xmlns:p14="http://schemas.microsoft.com/office/powerpoint/2010/main" val="20136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833" y="1683646"/>
            <a:ext cx="4051086" cy="1474737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66519" y="2298135"/>
            <a:ext cx="3797090" cy="59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For the open loop system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769809" y="2990892"/>
          <a:ext cx="2448657" cy="39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74" name="Equation" r:id="rId4" imgW="1168400" imgH="203200" progId="Equation.DSMT4">
                  <p:embed/>
                </p:oleObj>
              </mc:Choice>
              <mc:Fallback>
                <p:oleObj name="Equation" r:id="rId4" imgW="1168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809" y="2990892"/>
                        <a:ext cx="2448657" cy="39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659952" y="1082111"/>
            <a:ext cx="8416572" cy="1114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The steady state error (SSE) is the steady state value of the difference between the desired and the actual output of the control system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3475825" y="2991072"/>
          <a:ext cx="2101362" cy="39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75" name="Equation" r:id="rId6" imgW="1003300" imgH="203200" progId="Equation.3">
                  <p:embed/>
                </p:oleObj>
              </mc:Choice>
              <mc:Fallback>
                <p:oleObj name="Equation" r:id="rId6" imgW="1003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825" y="2991072"/>
                        <a:ext cx="2101362" cy="394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736073" y="3621792"/>
            <a:ext cx="7487899" cy="36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Using the final value theorem of Laplace transforms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77786" y="4104724"/>
          <a:ext cx="2388864" cy="59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76" name="Equation" r:id="rId8" imgW="1003300" imgH="279400" progId="Equation.3">
                  <p:embed/>
                </p:oleObj>
              </mc:Choice>
              <mc:Fallback>
                <p:oleObj name="Equation" r:id="rId8" imgW="1003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7786" y="4104724"/>
                        <a:ext cx="2388864" cy="59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549094" y="4095972"/>
          <a:ext cx="3115408" cy="622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77" name="Equation" r:id="rId10" imgW="1308100" imgH="292100" progId="Equation.DSMT4">
                  <p:embed/>
                </p:oleObj>
              </mc:Choice>
              <mc:Fallback>
                <p:oleObj name="Equation" r:id="rId10" imgW="13081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49094" y="4095972"/>
                        <a:ext cx="3115408" cy="622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770181" y="4816457"/>
            <a:ext cx="4106619" cy="36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If the input R(s) is a step then</a:t>
            </a: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739714" y="5148393"/>
          <a:ext cx="3386504" cy="88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78" name="Equation" r:id="rId12" imgW="1422400" imgH="419100" progId="Equation.DSMT4">
                  <p:embed/>
                </p:oleObj>
              </mc:Choice>
              <mc:Fallback>
                <p:oleObj name="Equation" r:id="rId12" imgW="1422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39714" y="5148393"/>
                        <a:ext cx="3386504" cy="88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663740" y="5350229"/>
          <a:ext cx="1541585" cy="430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779" name="Equation" r:id="rId14" imgW="647700" imgH="203200" progId="Equation.DSMT4">
                  <p:embed/>
                </p:oleObj>
              </mc:Choice>
              <mc:Fallback>
                <p:oleObj name="Equation" r:id="rId14" imgW="647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63740" y="5350229"/>
                        <a:ext cx="1541585" cy="4308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893095" y="6224899"/>
            <a:ext cx="7487899" cy="36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Where G(0) is the DC gain of the system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846924" y="0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23" b="1" dirty="0"/>
              <a:t>Steady state error: open loop </a:t>
            </a:r>
          </a:p>
        </p:txBody>
      </p:sp>
    </p:spTree>
    <p:extLst>
      <p:ext uri="{BB962C8B-B14F-4D97-AF65-F5344CB8AC3E}">
        <p14:creationId xmlns:p14="http://schemas.microsoft.com/office/powerpoint/2010/main" val="92741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6" grpId="0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66372" y="886218"/>
            <a:ext cx="3797090" cy="59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For the closed loop system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381001" y="1526543"/>
          <a:ext cx="2422281" cy="39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33" name="Equation" r:id="rId3" imgW="1155700" imgH="203200" progId="Equation.DSMT4">
                  <p:embed/>
                </p:oleObj>
              </mc:Choice>
              <mc:Fallback>
                <p:oleObj name="Equation" r:id="rId3" imgW="1155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1" y="1526543"/>
                        <a:ext cx="2422281" cy="394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98516"/>
              </p:ext>
            </p:extLst>
          </p:nvPr>
        </p:nvGraphicFramePr>
        <p:xfrm>
          <a:off x="649224" y="6072017"/>
          <a:ext cx="2419350" cy="619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34" name="Equation" r:id="rId5" imgW="1016000" imgH="292100" progId="Equation.3">
                  <p:embed/>
                </p:oleObj>
              </mc:Choice>
              <mc:Fallback>
                <p:oleObj name="Equation" r:id="rId5" imgW="10160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9224" y="6072017"/>
                        <a:ext cx="2419350" cy="619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t="12899"/>
          <a:stretch/>
        </p:blipFill>
        <p:spPr>
          <a:xfrm>
            <a:off x="4872122" y="1009176"/>
            <a:ext cx="4652878" cy="1736874"/>
          </a:xfrm>
          <a:prstGeom prst="rect">
            <a:avLst/>
          </a:prstGeom>
        </p:spPr>
      </p:pic>
      <p:graphicFrame>
        <p:nvGraphicFramePr>
          <p:cNvPr id="16" name="Object 3"/>
          <p:cNvGraphicFramePr>
            <a:graphicFrameLocks noChangeAspect="1"/>
          </p:cNvGraphicFramePr>
          <p:nvPr>
            <p:extLst/>
          </p:nvPr>
        </p:nvGraphicFramePr>
        <p:xfrm>
          <a:off x="370742" y="3380644"/>
          <a:ext cx="4340470" cy="90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35" name="Equation" r:id="rId8" imgW="2070100" imgH="469900" progId="Equation.3">
                  <p:embed/>
                </p:oleObj>
              </mc:Choice>
              <mc:Fallback>
                <p:oleObj name="Equation" r:id="rId8" imgW="2070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42" y="3380644"/>
                        <a:ext cx="4340470" cy="907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>
            <p:extLst/>
          </p:nvPr>
        </p:nvGraphicFramePr>
        <p:xfrm>
          <a:off x="4864150" y="3455769"/>
          <a:ext cx="3807069" cy="907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36" name="Equation" r:id="rId10" imgW="1816100" imgH="469900" progId="Equation.3">
                  <p:embed/>
                </p:oleObj>
              </mc:Choice>
              <mc:Fallback>
                <p:oleObj name="Equation" r:id="rId10" imgW="18161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50" y="3455769"/>
                        <a:ext cx="3807069" cy="9070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567350" y="4306786"/>
            <a:ext cx="2005927" cy="336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If H(s) = 1</a:t>
            </a:r>
          </a:p>
        </p:txBody>
      </p:sp>
      <p:graphicFrame>
        <p:nvGraphicFramePr>
          <p:cNvPr id="24" name="Object 3"/>
          <p:cNvGraphicFramePr>
            <a:graphicFrameLocks noChangeAspect="1"/>
          </p:cNvGraphicFramePr>
          <p:nvPr>
            <p:extLst/>
          </p:nvPr>
        </p:nvGraphicFramePr>
        <p:xfrm>
          <a:off x="607533" y="4665445"/>
          <a:ext cx="3807069" cy="90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37" name="Equation" r:id="rId12" imgW="1816100" imgH="469900" progId="Equation.DSMT4">
                  <p:embed/>
                </p:oleObj>
              </mc:Choice>
              <mc:Fallback>
                <p:oleObj name="Equation" r:id="rId12" imgW="1816100" imgH="469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533" y="4665445"/>
                        <a:ext cx="3807069" cy="9070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3"/>
          <p:cNvGraphicFramePr>
            <a:graphicFrameLocks noChangeAspect="1"/>
          </p:cNvGraphicFramePr>
          <p:nvPr>
            <p:extLst/>
          </p:nvPr>
        </p:nvGraphicFramePr>
        <p:xfrm>
          <a:off x="4457279" y="4670190"/>
          <a:ext cx="1997320" cy="858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38" name="Equation" r:id="rId14" imgW="952500" imgH="444500" progId="Equation.3">
                  <p:embed/>
                </p:oleObj>
              </mc:Choice>
              <mc:Fallback>
                <p:oleObj name="Equation" r:id="rId14" imgW="9525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279" y="4670190"/>
                        <a:ext cx="1997320" cy="8587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662557"/>
              </p:ext>
            </p:extLst>
          </p:nvPr>
        </p:nvGraphicFramePr>
        <p:xfrm>
          <a:off x="3399271" y="5877332"/>
          <a:ext cx="2116015" cy="943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39" name="Equation" r:id="rId16" imgW="889000" imgH="444500" progId="Equation.DSMT4">
                  <p:embed/>
                </p:oleObj>
              </mc:Choice>
              <mc:Fallback>
                <p:oleObj name="Equation" r:id="rId16" imgW="8890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399271" y="5877332"/>
                        <a:ext cx="2116015" cy="943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/>
          </p:nvPr>
        </p:nvGraphicFramePr>
        <p:xfrm>
          <a:off x="3020193" y="1497710"/>
          <a:ext cx="2102826" cy="39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40" name="Equation" r:id="rId18" imgW="1003300" imgH="203200" progId="Equation.3">
                  <p:embed/>
                </p:oleObj>
              </mc:Choice>
              <mc:Fallback>
                <p:oleObj name="Equation" r:id="rId18" imgW="1003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193" y="1497710"/>
                        <a:ext cx="2102826" cy="39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19529" y="1980802"/>
            <a:ext cx="4981709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Where T(s) is the  closed loop transfer function</a:t>
            </a:r>
            <a:endParaRPr lang="en-US" sz="2215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57322" y="19907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23" b="1" dirty="0"/>
              <a:t>Steady state error: closed loop </a:t>
            </a: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/>
          </p:nvPr>
        </p:nvGraphicFramePr>
        <p:xfrm>
          <a:off x="1751136" y="2379788"/>
          <a:ext cx="2901462" cy="934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41" name="Equation" r:id="rId20" imgW="1384300" imgH="482600" progId="Equation.DSMT4">
                  <p:embed/>
                </p:oleObj>
              </mc:Choice>
              <mc:Fallback>
                <p:oleObj name="Equation" r:id="rId20" imgW="13843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1136" y="2379788"/>
                        <a:ext cx="2901462" cy="934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5799381" y="5684427"/>
            <a:ext cx="4106619" cy="36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If the input R(s) is a step then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529549"/>
              </p:ext>
            </p:extLst>
          </p:nvPr>
        </p:nvGraphicFramePr>
        <p:xfrm>
          <a:off x="6945313" y="5915025"/>
          <a:ext cx="1601787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042" name="Equation" r:id="rId22" imgW="673100" imgH="444500" progId="Equation.3">
                  <p:embed/>
                </p:oleObj>
              </mc:Choice>
              <mc:Fallback>
                <p:oleObj name="Equation" r:id="rId22" imgW="6731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945313" y="5915025"/>
                        <a:ext cx="1601787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846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7-02-27 at 12.05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82" y="2211613"/>
            <a:ext cx="3924300" cy="3784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</a:t>
            </a:r>
            <a:r>
              <a:rPr lang="en-US" sz="3600" b="1" dirty="0"/>
              <a:t>order </a:t>
            </a:r>
            <a:r>
              <a:rPr lang="en-US" sz="3600" b="1" dirty="0" smtClean="0"/>
              <a:t>system pole Matlab simulation</a:t>
            </a:r>
            <a:endParaRPr lang="en-US" sz="3600" b="1" dirty="0"/>
          </a:p>
        </p:txBody>
      </p:sp>
      <p:pic>
        <p:nvPicPr>
          <p:cNvPr id="8" name="Picture 7" descr="Screen Shot 2017-02-27 at 12.05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17" y="3697452"/>
            <a:ext cx="4000193" cy="3160548"/>
          </a:xfrm>
          <a:prstGeom prst="rect">
            <a:avLst/>
          </a:prstGeom>
        </p:spPr>
      </p:pic>
      <p:pic>
        <p:nvPicPr>
          <p:cNvPr id="9" name="Picture 8" descr="Screen Shot 2017-02-27 at 12.06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617" y="725774"/>
            <a:ext cx="4025559" cy="3037105"/>
          </a:xfrm>
          <a:prstGeom prst="rect">
            <a:avLst/>
          </a:prstGeom>
        </p:spPr>
      </p:pic>
      <p:sp>
        <p:nvSpPr>
          <p:cNvPr id="10" name="Multiply 9"/>
          <p:cNvSpPr/>
          <p:nvPr/>
        </p:nvSpPr>
        <p:spPr>
          <a:xfrm>
            <a:off x="6101536" y="2001357"/>
            <a:ext cx="451555" cy="420512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5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95374" y="1162468"/>
            <a:ext cx="6023018" cy="71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Closed loop transfer function T(s) is given by</a:t>
            </a: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224331"/>
              </p:ext>
            </p:extLst>
          </p:nvPr>
        </p:nvGraphicFramePr>
        <p:xfrm>
          <a:off x="487507" y="3364527"/>
          <a:ext cx="3516923" cy="1650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7" name="Equation" r:id="rId3" imgW="1676400" imgH="850900" progId="Equation.DSMT4">
                  <p:embed/>
                </p:oleObj>
              </mc:Choice>
              <mc:Fallback>
                <p:oleObj name="Equation" r:id="rId3" imgW="1676400" imgH="850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507" y="3364527"/>
                        <a:ext cx="3516923" cy="16500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180" y="1962843"/>
            <a:ext cx="4603203" cy="1581006"/>
          </a:xfrm>
          <a:prstGeom prst="rect">
            <a:avLst/>
          </a:prstGeom>
        </p:spPr>
      </p:pic>
      <p:graphicFrame>
        <p:nvGraphicFramePr>
          <p:cNvPr id="1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22931"/>
              </p:ext>
            </p:extLst>
          </p:nvPr>
        </p:nvGraphicFramePr>
        <p:xfrm>
          <a:off x="692495" y="5326799"/>
          <a:ext cx="3757246" cy="863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8" name="Equation" r:id="rId6" imgW="1790700" imgH="444500" progId="Equation.3">
                  <p:embed/>
                </p:oleObj>
              </mc:Choice>
              <mc:Fallback>
                <p:oleObj name="Equation" r:id="rId6" imgW="1790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495" y="5326799"/>
                        <a:ext cx="3757246" cy="863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338021"/>
              </p:ext>
            </p:extLst>
          </p:nvPr>
        </p:nvGraphicFramePr>
        <p:xfrm>
          <a:off x="727807" y="2435678"/>
          <a:ext cx="2664069" cy="8616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9" name="Equation" r:id="rId8" imgW="1270000" imgH="444500" progId="Equation.3">
                  <p:embed/>
                </p:oleObj>
              </mc:Choice>
              <mc:Fallback>
                <p:oleObj name="Equation" r:id="rId8" imgW="1270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807" y="2435678"/>
                        <a:ext cx="2664069" cy="8616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 txBox="1">
            <a:spLocks/>
          </p:cNvSpPr>
          <p:nvPr/>
        </p:nvSpPr>
        <p:spPr>
          <a:xfrm>
            <a:off x="829409" y="-18202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23" b="1" dirty="0"/>
              <a:t>Steady state error example 1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245422" y="1436190"/>
            <a:ext cx="785541" cy="61642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7378359" y="3418425"/>
            <a:ext cx="954735" cy="95485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048027" y="1082915"/>
            <a:ext cx="816249" cy="433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latin typeface="Arial"/>
                <a:cs typeface="Arial"/>
              </a:rPr>
              <a:t>G(s) </a:t>
            </a:r>
            <a:endParaRPr lang="en-US" sz="2215" dirty="0"/>
          </a:p>
        </p:txBody>
      </p:sp>
      <p:sp>
        <p:nvSpPr>
          <p:cNvPr id="21" name="Rectangle 20"/>
          <p:cNvSpPr/>
          <p:nvPr/>
        </p:nvSpPr>
        <p:spPr>
          <a:xfrm>
            <a:off x="8382069" y="4160684"/>
            <a:ext cx="800219" cy="433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latin typeface="Arial"/>
                <a:cs typeface="Arial"/>
              </a:rPr>
              <a:t>H(s) </a:t>
            </a:r>
            <a:endParaRPr lang="en-US" sz="2215" dirty="0"/>
          </a:p>
        </p:txBody>
      </p:sp>
    </p:spTree>
    <p:extLst>
      <p:ext uri="{BB962C8B-B14F-4D97-AF65-F5344CB8AC3E}">
        <p14:creationId xmlns:p14="http://schemas.microsoft.com/office/powerpoint/2010/main" val="1904582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755965"/>
              </p:ext>
            </p:extLst>
          </p:nvPr>
        </p:nvGraphicFramePr>
        <p:xfrm>
          <a:off x="688524" y="1763947"/>
          <a:ext cx="2387112" cy="59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1" name="Equation" r:id="rId3" imgW="1003300" imgH="279400" progId="Equation.DSMT4">
                  <p:embed/>
                </p:oleObj>
              </mc:Choice>
              <mc:Fallback>
                <p:oleObj name="Equation" r:id="rId3" imgW="10033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8524" y="1763947"/>
                        <a:ext cx="2387112" cy="5934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228406"/>
              </p:ext>
            </p:extLst>
          </p:nvPr>
        </p:nvGraphicFramePr>
        <p:xfrm>
          <a:off x="3631732" y="1489151"/>
          <a:ext cx="5202115" cy="997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2" name="Equation" r:id="rId5" imgW="2184400" imgH="469900" progId="Equation.3">
                  <p:embed/>
                </p:oleObj>
              </mc:Choice>
              <mc:Fallback>
                <p:oleObj name="Equation" r:id="rId5" imgW="21844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1732" y="1489151"/>
                        <a:ext cx="5202115" cy="997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512474" y="2607845"/>
            <a:ext cx="6126298" cy="365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If the input is a step then R(s)= 1/s  so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912372"/>
              </p:ext>
            </p:extLst>
          </p:nvPr>
        </p:nvGraphicFramePr>
        <p:xfrm>
          <a:off x="1166667" y="3022237"/>
          <a:ext cx="5079024" cy="997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3" name="Equation" r:id="rId7" imgW="2133600" imgH="469900" progId="Equation.DSMT4">
                  <p:embed/>
                </p:oleObj>
              </mc:Choice>
              <mc:Fallback>
                <p:oleObj name="Equation" r:id="rId7" imgW="21336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66667" y="3022237"/>
                        <a:ext cx="5079024" cy="997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668619"/>
              </p:ext>
            </p:extLst>
          </p:nvPr>
        </p:nvGraphicFramePr>
        <p:xfrm>
          <a:off x="6358299" y="4155502"/>
          <a:ext cx="1874226" cy="88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4" name="Equation" r:id="rId9" imgW="787400" imgH="419100" progId="Equation.3">
                  <p:embed/>
                </p:oleObj>
              </mc:Choice>
              <mc:Fallback>
                <p:oleObj name="Equation" r:id="rId9" imgW="787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58299" y="4155502"/>
                        <a:ext cx="1874226" cy="88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itle 1"/>
          <p:cNvSpPr txBox="1">
            <a:spLocks/>
          </p:cNvSpPr>
          <p:nvPr/>
        </p:nvSpPr>
        <p:spPr>
          <a:xfrm>
            <a:off x="968813" y="-8527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23" b="1" dirty="0"/>
              <a:t>Steady state error example 1</a:t>
            </a:r>
          </a:p>
        </p:txBody>
      </p:sp>
      <p:graphicFrame>
        <p:nvGraphicFramePr>
          <p:cNvPr id="2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566983"/>
              </p:ext>
            </p:extLst>
          </p:nvPr>
        </p:nvGraphicFramePr>
        <p:xfrm>
          <a:off x="2249910" y="708899"/>
          <a:ext cx="3330819" cy="86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5" name="Equation" r:id="rId11" imgW="1587500" imgH="444500" progId="Equation.DSMT4">
                  <p:embed/>
                </p:oleObj>
              </mc:Choice>
              <mc:Fallback>
                <p:oleObj name="Equation" r:id="rId11" imgW="15875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910" y="708899"/>
                        <a:ext cx="3330819" cy="86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896293"/>
              </p:ext>
            </p:extLst>
          </p:nvPr>
        </p:nvGraphicFramePr>
        <p:xfrm>
          <a:off x="1174615" y="4166943"/>
          <a:ext cx="5017477" cy="997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6" name="Equation" r:id="rId13" imgW="2108200" imgH="469900" progId="Equation.3">
                  <p:embed/>
                </p:oleObj>
              </mc:Choice>
              <mc:Fallback>
                <p:oleObj name="Equation" r:id="rId13" imgW="2108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74615" y="4166943"/>
                        <a:ext cx="5017477" cy="997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671069" y="944037"/>
            <a:ext cx="3172997" cy="41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So given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791483"/>
              </p:ext>
            </p:extLst>
          </p:nvPr>
        </p:nvGraphicFramePr>
        <p:xfrm>
          <a:off x="364447" y="5488576"/>
          <a:ext cx="2539511" cy="88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7" name="Equation" r:id="rId15" imgW="1066800" imgH="419100" progId="Equation.DSMT4">
                  <p:embed/>
                </p:oleObj>
              </mc:Choice>
              <mc:Fallback>
                <p:oleObj name="Equation" r:id="rId15" imgW="10668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4447" y="5488576"/>
                        <a:ext cx="2539511" cy="88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473393"/>
              </p:ext>
            </p:extLst>
          </p:nvPr>
        </p:nvGraphicFramePr>
        <p:xfrm>
          <a:off x="3153147" y="5488576"/>
          <a:ext cx="2055934" cy="88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8" name="Equation" r:id="rId17" imgW="863600" imgH="419100" progId="Equation.3">
                  <p:embed/>
                </p:oleObj>
              </mc:Choice>
              <mc:Fallback>
                <p:oleObj name="Equation" r:id="rId17" imgW="8636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53147" y="5488576"/>
                        <a:ext cx="2055934" cy="88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046405"/>
              </p:ext>
            </p:extLst>
          </p:nvPr>
        </p:nvGraphicFramePr>
        <p:xfrm>
          <a:off x="5281981" y="5781739"/>
          <a:ext cx="2357803" cy="350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29" name="Equation" r:id="rId19" imgW="990600" imgH="165100" progId="Equation.DSMT4">
                  <p:embed/>
                </p:oleObj>
              </mc:Choice>
              <mc:Fallback>
                <p:oleObj name="Equation" r:id="rId19" imgW="9906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81981" y="5781739"/>
                        <a:ext cx="2357803" cy="350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80626"/>
              </p:ext>
            </p:extLst>
          </p:nvPr>
        </p:nvGraphicFramePr>
        <p:xfrm>
          <a:off x="7910154" y="5745018"/>
          <a:ext cx="1541585" cy="376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30" name="Equation" r:id="rId21" imgW="647700" imgH="177800" progId="Equation.3">
                  <p:embed/>
                </p:oleObj>
              </mc:Choice>
              <mc:Fallback>
                <p:oleObj name="Equation" r:id="rId21" imgW="647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910154" y="5745018"/>
                        <a:ext cx="1541585" cy="3766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35711"/>
              </p:ext>
            </p:extLst>
          </p:nvPr>
        </p:nvGraphicFramePr>
        <p:xfrm>
          <a:off x="6723347" y="983426"/>
          <a:ext cx="2713892" cy="39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31" name="Equation" r:id="rId23" imgW="1295400" imgH="203200" progId="Equation.3">
                  <p:embed/>
                </p:oleObj>
              </mc:Choice>
              <mc:Fallback>
                <p:oleObj name="Equation" r:id="rId23" imgW="1295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3347" y="983426"/>
                        <a:ext cx="2713892" cy="3941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622301" y="1035870"/>
            <a:ext cx="838582" cy="41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and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69486" y="6424804"/>
            <a:ext cx="3273332" cy="433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latin typeface="Arial"/>
                <a:cs typeface="Arial"/>
              </a:rPr>
              <a:t>Therefore SSE=0 </a:t>
            </a:r>
            <a:r>
              <a:rPr lang="en-US" sz="2215" dirty="0" err="1">
                <a:latin typeface="Arial"/>
                <a:cs typeface="Arial"/>
              </a:rPr>
              <a:t>iff</a:t>
            </a:r>
            <a:r>
              <a:rPr lang="en-US" sz="2215" dirty="0">
                <a:latin typeface="Arial"/>
                <a:cs typeface="Arial"/>
              </a:rPr>
              <a:t> K=4</a:t>
            </a:r>
            <a:endParaRPr lang="en-US" sz="2215" dirty="0"/>
          </a:p>
        </p:txBody>
      </p:sp>
      <p:sp>
        <p:nvSpPr>
          <p:cNvPr id="28" name="Rectangle 27"/>
          <p:cNvSpPr/>
          <p:nvPr/>
        </p:nvSpPr>
        <p:spPr>
          <a:xfrm>
            <a:off x="697723" y="5132516"/>
            <a:ext cx="2101857" cy="433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 smtClean="0">
                <a:latin typeface="Arial"/>
                <a:cs typeface="Arial"/>
              </a:rPr>
              <a:t>If SSE = </a:t>
            </a:r>
            <a:r>
              <a:rPr lang="en-US" sz="2215" smtClean="0">
                <a:latin typeface="Arial"/>
                <a:cs typeface="Arial"/>
              </a:rPr>
              <a:t>0 then</a:t>
            </a:r>
            <a:endParaRPr lang="en-US" sz="2215" dirty="0"/>
          </a:p>
        </p:txBody>
      </p:sp>
    </p:spTree>
    <p:extLst>
      <p:ext uri="{BB962C8B-B14F-4D97-AF65-F5344CB8AC3E}">
        <p14:creationId xmlns:p14="http://schemas.microsoft.com/office/powerpoint/2010/main" val="2070789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30" grpId="0"/>
      <p:bldP spid="31" grpId="0"/>
      <p:bldP spid="2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69" y="1192307"/>
            <a:ext cx="6051612" cy="2185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5975" y="3696397"/>
            <a:ext cx="8572684" cy="281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A feedback system with an input amplifier G</a:t>
            </a:r>
            <a:r>
              <a:rPr lang="en-US" sz="2215" baseline="-25000" dirty="0">
                <a:latin typeface="Arial"/>
                <a:cs typeface="Arial"/>
              </a:rPr>
              <a:t>p</a:t>
            </a:r>
            <a:r>
              <a:rPr lang="en-US" sz="2215" dirty="0">
                <a:latin typeface="Arial"/>
                <a:cs typeface="Arial"/>
              </a:rPr>
              <a:t>(s) is shown above</a:t>
            </a:r>
          </a:p>
          <a:p>
            <a:pPr algn="l"/>
            <a:endParaRPr lang="en-US" sz="2215" dirty="0">
              <a:latin typeface="Arial"/>
              <a:cs typeface="Arial"/>
            </a:endParaRPr>
          </a:p>
          <a:p>
            <a:pPr marL="316531" indent="-316531">
              <a:buAutoNum type="alphaLcParenR"/>
            </a:pPr>
            <a:r>
              <a:rPr lang="en-US" sz="2215" dirty="0">
                <a:latin typeface="Arial"/>
                <a:cs typeface="Arial"/>
              </a:rPr>
              <a:t>Determine the steady state error for a unit step input when  K = 0.4 and G</a:t>
            </a:r>
            <a:r>
              <a:rPr lang="en-US" sz="2215" baseline="-25000" dirty="0">
                <a:latin typeface="Arial"/>
                <a:cs typeface="Arial"/>
              </a:rPr>
              <a:t>p</a:t>
            </a:r>
            <a:r>
              <a:rPr lang="en-US" sz="2215" dirty="0">
                <a:latin typeface="Arial"/>
                <a:cs typeface="Arial"/>
              </a:rPr>
              <a:t>(s) = 1. </a:t>
            </a:r>
          </a:p>
          <a:p>
            <a:pPr algn="l"/>
            <a:endParaRPr lang="en-US" sz="2215" dirty="0">
              <a:latin typeface="Arial"/>
              <a:cs typeface="Arial"/>
            </a:endParaRPr>
          </a:p>
          <a:p>
            <a:pPr algn="l"/>
            <a:r>
              <a:rPr lang="en-US" sz="2215" dirty="0">
                <a:latin typeface="Arial"/>
                <a:cs typeface="Arial"/>
              </a:rPr>
              <a:t>b)  Select an appropriate constant value for G</a:t>
            </a:r>
            <a:r>
              <a:rPr lang="en-US" sz="2215" baseline="-25000" dirty="0">
                <a:latin typeface="Arial"/>
                <a:cs typeface="Arial"/>
              </a:rPr>
              <a:t>p</a:t>
            </a:r>
            <a:r>
              <a:rPr lang="en-US" sz="2215" dirty="0">
                <a:latin typeface="Arial"/>
                <a:cs typeface="Arial"/>
              </a:rPr>
              <a:t>(s) so that the steady state error is zero for a unit step input and K = 0.4. </a:t>
            </a:r>
          </a:p>
          <a:p>
            <a:r>
              <a:rPr lang="en-US" sz="2215" dirty="0">
                <a:latin typeface="Arial"/>
                <a:cs typeface="Arial"/>
              </a:rPr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77517" y="27997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23" b="1" dirty="0"/>
              <a:t>Steady state error example 2</a:t>
            </a:r>
          </a:p>
        </p:txBody>
      </p:sp>
    </p:spTree>
    <p:extLst>
      <p:ext uri="{BB962C8B-B14F-4D97-AF65-F5344CB8AC3E}">
        <p14:creationId xmlns:p14="http://schemas.microsoft.com/office/powerpoint/2010/main" val="163905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569" y="1192307"/>
            <a:ext cx="6051612" cy="2185304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46030" y="3156415"/>
            <a:ext cx="5158023" cy="599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Writing down transfer function 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T(s) = Y(s)/R(s)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26832" y="4125058"/>
          <a:ext cx="4295043" cy="1528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45" name="Equation" r:id="rId4" imgW="2197100" imgH="876300" progId="Equation.3">
                  <p:embed/>
                </p:oleObj>
              </mc:Choice>
              <mc:Fallback>
                <p:oleObj name="Equation" r:id="rId4" imgW="2197100" imgH="876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6832" y="4125058"/>
                        <a:ext cx="4295043" cy="1528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5120055" y="4513386"/>
          <a:ext cx="4251081" cy="78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46" name="Equation" r:id="rId6" imgW="2260600" imgH="469900" progId="Equation.DSMT4">
                  <p:embed/>
                </p:oleObj>
              </mc:Choice>
              <mc:Fallback>
                <p:oleObj name="Equation" r:id="rId6" imgW="22606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20055" y="4513386"/>
                        <a:ext cx="4251081" cy="78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155225" y="5719398"/>
          <a:ext cx="4369777" cy="78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47" name="Equation" r:id="rId8" imgW="2324100" imgH="469900" progId="Equation.3">
                  <p:embed/>
                </p:oleObj>
              </mc:Choice>
              <mc:Fallback>
                <p:oleObj name="Equation" r:id="rId8" imgW="23241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55225" y="5719398"/>
                        <a:ext cx="4369777" cy="78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907075" y="0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23" b="1" dirty="0"/>
              <a:t>Steady state error example 2</a:t>
            </a:r>
          </a:p>
        </p:txBody>
      </p:sp>
    </p:spTree>
    <p:extLst>
      <p:ext uri="{BB962C8B-B14F-4D97-AF65-F5344CB8AC3E}">
        <p14:creationId xmlns:p14="http://schemas.microsoft.com/office/powerpoint/2010/main" val="189494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011764" y="1562205"/>
          <a:ext cx="4251081" cy="78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44" name="Equation" r:id="rId3" imgW="2260600" imgH="469900" progId="Equation.DSMT4">
                  <p:embed/>
                </p:oleObj>
              </mc:Choice>
              <mc:Fallback>
                <p:oleObj name="Equation" r:id="rId3" imgW="22606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11764" y="1562205"/>
                        <a:ext cx="4251081" cy="78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708305" y="3141708"/>
          <a:ext cx="2715358" cy="39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45" name="Equation" r:id="rId5" imgW="1295400" imgH="203200" progId="Equation.DSMT4">
                  <p:embed/>
                </p:oleObj>
              </mc:Choice>
              <mc:Fallback>
                <p:oleObj name="Equation" r:id="rId5" imgW="12954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305" y="3141708"/>
                        <a:ext cx="2715358" cy="39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620265" y="2521976"/>
            <a:ext cx="4982497" cy="42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We know error E(s) is given by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571490" y="4888751"/>
            <a:ext cx="4982497" cy="42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So steady state error for a unit step is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877209"/>
              </p:ext>
            </p:extLst>
          </p:nvPr>
        </p:nvGraphicFramePr>
        <p:xfrm>
          <a:off x="598488" y="5387975"/>
          <a:ext cx="29670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46" name="Equation" r:id="rId7" imgW="1244600" imgH="292100" progId="Equation.DSMT4">
                  <p:embed/>
                </p:oleObj>
              </mc:Choice>
              <mc:Fallback>
                <p:oleObj name="Equation" r:id="rId7" imgW="1244600" imgH="292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8488" y="5387975"/>
                        <a:ext cx="2967037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581919" y="3667718"/>
            <a:ext cx="4982497" cy="42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So steady state error is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767424"/>
              </p:ext>
            </p:extLst>
          </p:nvPr>
        </p:nvGraphicFramePr>
        <p:xfrm>
          <a:off x="579438" y="4213225"/>
          <a:ext cx="3783012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47" name="Equation" r:id="rId9" imgW="1587500" imgH="304800" progId="Equation.3">
                  <p:embed/>
                </p:oleObj>
              </mc:Choice>
              <mc:Fallback>
                <p:oleObj name="Equation" r:id="rId9" imgW="1587500" imgH="304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9438" y="4213225"/>
                        <a:ext cx="3783012" cy="649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094095" y="5470149"/>
          <a:ext cx="1512277" cy="43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48" name="Equation" r:id="rId11" imgW="635000" imgH="203200" progId="Equation.DSMT4">
                  <p:embed/>
                </p:oleObj>
              </mc:Choice>
              <mc:Fallback>
                <p:oleObj name="Equation" r:id="rId11" imgW="6350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094095" y="5470149"/>
                        <a:ext cx="1512277" cy="432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381002" y="955433"/>
            <a:ext cx="8631149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Determine the steady state error for a unit step input when  K = 0.4 and G</a:t>
            </a:r>
            <a:r>
              <a:rPr lang="en-US" sz="2215" baseline="-25000" dirty="0">
                <a:latin typeface="Arial"/>
                <a:cs typeface="Arial"/>
              </a:rPr>
              <a:t>p</a:t>
            </a:r>
            <a:r>
              <a:rPr lang="en-US" sz="2215" dirty="0">
                <a:latin typeface="Arial"/>
                <a:cs typeface="Arial"/>
              </a:rPr>
              <a:t>(s) = 1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652579" y="5237389"/>
          <a:ext cx="3749919" cy="788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49" name="Equation" r:id="rId13" imgW="1993900" imgH="469900" progId="Equation.3">
                  <p:embed/>
                </p:oleObj>
              </mc:Choice>
              <mc:Fallback>
                <p:oleObj name="Equation" r:id="rId13" imgW="1993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52579" y="5237389"/>
                        <a:ext cx="3749919" cy="788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609138"/>
              </p:ext>
            </p:extLst>
          </p:nvPr>
        </p:nvGraphicFramePr>
        <p:xfrm>
          <a:off x="4181027" y="6007695"/>
          <a:ext cx="1219200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50" name="Equation" r:id="rId15" imgW="647700" imgH="419100" progId="Equation.DSMT4">
                  <p:embed/>
                </p:oleObj>
              </mc:Choice>
              <mc:Fallback>
                <p:oleObj name="Equation" r:id="rId15" imgW="6477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81027" y="6007695"/>
                        <a:ext cx="1219200" cy="70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471480"/>
              </p:ext>
            </p:extLst>
          </p:nvPr>
        </p:nvGraphicFramePr>
        <p:xfrm>
          <a:off x="5842206" y="6268315"/>
          <a:ext cx="1099038" cy="29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51" name="Equation" r:id="rId17" imgW="584200" imgH="177800" progId="Equation.DSMT4">
                  <p:embed/>
                </p:oleObj>
              </mc:Choice>
              <mc:Fallback>
                <p:oleObj name="Equation" r:id="rId17" imgW="584200" imgH="177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42206" y="6268315"/>
                        <a:ext cx="1099038" cy="29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itle 1"/>
          <p:cNvSpPr txBox="1">
            <a:spLocks/>
          </p:cNvSpPr>
          <p:nvPr/>
        </p:nvSpPr>
        <p:spPr>
          <a:xfrm>
            <a:off x="782551" y="0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23" b="1" dirty="0"/>
              <a:t>Steady state error example 2</a:t>
            </a:r>
          </a:p>
        </p:txBody>
      </p:sp>
    </p:spTree>
    <p:extLst>
      <p:ext uri="{BB962C8B-B14F-4D97-AF65-F5344CB8AC3E}">
        <p14:creationId xmlns:p14="http://schemas.microsoft.com/office/powerpoint/2010/main" val="121883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93933" y="975797"/>
            <a:ext cx="8631149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latin typeface="Arial"/>
                <a:cs typeface="Arial"/>
              </a:rPr>
              <a:t>Select an appropriate constant value for G</a:t>
            </a:r>
            <a:r>
              <a:rPr lang="en-US" sz="2215" baseline="-25000" dirty="0">
                <a:latin typeface="Arial"/>
                <a:cs typeface="Arial"/>
              </a:rPr>
              <a:t>p</a:t>
            </a:r>
            <a:r>
              <a:rPr lang="en-US" sz="2215" dirty="0">
                <a:latin typeface="Arial"/>
                <a:cs typeface="Arial"/>
              </a:rPr>
              <a:t>(s) so that the steady state error is zero for a unit step input and K = 0.4. </a:t>
            </a: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512286" y="1861041"/>
            <a:ext cx="6831063" cy="42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So steady state error for a unit step is now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318978"/>
              </p:ext>
            </p:extLst>
          </p:nvPr>
        </p:nvGraphicFramePr>
        <p:xfrm>
          <a:off x="471488" y="2346325"/>
          <a:ext cx="33607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93" name="Equation" r:id="rId3" imgW="1409700" imgH="317500" progId="Equation.3">
                  <p:embed/>
                </p:oleObj>
              </mc:Choice>
              <mc:Fallback>
                <p:oleObj name="Equation" r:id="rId3" imgW="1409700" imgH="317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1488" y="2346325"/>
                        <a:ext cx="3360737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3683977" y="2451590"/>
          <a:ext cx="1905000" cy="567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94" name="Equation" r:id="rId5" imgW="800100" imgH="266700" progId="Equation.3">
                  <p:embed/>
                </p:oleObj>
              </mc:Choice>
              <mc:Fallback>
                <p:oleObj name="Equation" r:id="rId5" imgW="8001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83977" y="2451590"/>
                        <a:ext cx="1905000" cy="567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5626318" y="2361611"/>
          <a:ext cx="1553308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95" name="Equation" r:id="rId7" imgW="825500" imgH="419100" progId="Equation.3">
                  <p:embed/>
                </p:oleObj>
              </mc:Choice>
              <mc:Fallback>
                <p:oleObj name="Equation" r:id="rId7" imgW="825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26318" y="2361611"/>
                        <a:ext cx="1553308" cy="70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570078" y="3209493"/>
            <a:ext cx="6831063" cy="42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We require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936928" y="3635288"/>
          <a:ext cx="1768720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96" name="Equation" r:id="rId9" imgW="939800" imgH="419100" progId="Equation.3">
                  <p:embed/>
                </p:oleObj>
              </mc:Choice>
              <mc:Fallback>
                <p:oleObj name="Equation" r:id="rId9" imgW="939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6928" y="3635288"/>
                        <a:ext cx="1768720" cy="70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616028" y="4451378"/>
            <a:ext cx="1766055" cy="42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Therefore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709248" y="5045321"/>
          <a:ext cx="1721827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97" name="Equation" r:id="rId11" imgW="914400" imgH="419100" progId="Equation.DSMT4">
                  <p:embed/>
                </p:oleObj>
              </mc:Choice>
              <mc:Fallback>
                <p:oleObj name="Equation" r:id="rId11" imgW="914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9248" y="5045321"/>
                        <a:ext cx="1721827" cy="70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638299" y="5906398"/>
            <a:ext cx="3804071" cy="42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215" dirty="0">
                <a:latin typeface="Arial"/>
                <a:cs typeface="Arial"/>
              </a:rPr>
              <a:t>So error condition fulfilled if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4321780" y="5847271"/>
          <a:ext cx="980342" cy="448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98" name="Equation" r:id="rId13" imgW="520700" imgH="266700" progId="Equation.DSMT4">
                  <p:embed/>
                </p:oleObj>
              </mc:Choice>
              <mc:Fallback>
                <p:oleObj name="Equation" r:id="rId13" imgW="5207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21780" y="5847271"/>
                        <a:ext cx="980342" cy="448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itle 1"/>
          <p:cNvSpPr txBox="1">
            <a:spLocks/>
          </p:cNvSpPr>
          <p:nvPr/>
        </p:nvSpPr>
        <p:spPr>
          <a:xfrm>
            <a:off x="851179" y="0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23" b="1" dirty="0"/>
              <a:t>Steady state error example 2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2660121" y="5041309"/>
          <a:ext cx="1579685" cy="703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99" name="Equation" r:id="rId15" imgW="838200" imgH="419100" progId="Equation.3">
                  <p:embed/>
                </p:oleObj>
              </mc:Choice>
              <mc:Fallback>
                <p:oleObj name="Equation" r:id="rId15" imgW="838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60121" y="5041309"/>
                        <a:ext cx="1579685" cy="703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83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28" grpId="0"/>
      <p:bldP spid="30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105025" y="2609850"/>
            <a:ext cx="990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399" t="2430" r="5969" b="4651"/>
          <a:stretch/>
        </p:blipFill>
        <p:spPr>
          <a:xfrm>
            <a:off x="4553496" y="1715444"/>
            <a:ext cx="5203897" cy="4588325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-23169" y="1224453"/>
            <a:ext cx="4418819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Where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k </a:t>
            </a:r>
            <a:r>
              <a:rPr lang="en-US" sz="2000" dirty="0">
                <a:latin typeface="Arial"/>
                <a:cs typeface="Arial"/>
              </a:rPr>
              <a:t>is the system gain </a:t>
            </a:r>
          </a:p>
          <a:p>
            <a:pPr marL="285750" indent="-285750" algn="l">
              <a:buFont typeface="Arial"/>
              <a:buChar char="•"/>
            </a:pPr>
            <a:r>
              <a:rPr lang="en-GB" sz="2000" dirty="0" err="1" smtClean="0">
                <a:latin typeface="Arial"/>
                <a:cs typeface="Arial"/>
              </a:rPr>
              <a:t>τ</a:t>
            </a:r>
            <a:r>
              <a:rPr lang="en-US" sz="2000" dirty="0" smtClean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is the system time </a:t>
            </a:r>
            <a:r>
              <a:rPr lang="en-US" sz="2000" dirty="0" smtClean="0">
                <a:latin typeface="Arial"/>
                <a:cs typeface="Arial"/>
              </a:rPr>
              <a:t>constant</a:t>
            </a: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 </a:t>
            </a:r>
            <a:endParaRPr lang="en-US" sz="2000" dirty="0">
              <a:latin typeface="Arial"/>
              <a:cs typeface="Arial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If we set time t= </a:t>
            </a:r>
            <a:r>
              <a:rPr lang="en-GB" sz="2000" dirty="0" err="1" smtClean="0">
                <a:latin typeface="Arial"/>
                <a:cs typeface="Arial"/>
              </a:rPr>
              <a:t>τ</a:t>
            </a:r>
            <a:r>
              <a:rPr lang="en-GB" sz="2000" dirty="0" smtClean="0">
                <a:latin typeface="Arial"/>
                <a:cs typeface="Arial"/>
              </a:rPr>
              <a:t> then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1</a:t>
            </a:r>
            <a:r>
              <a:rPr lang="en-US" sz="3600" b="1" baseline="30000" dirty="0" smtClean="0"/>
              <a:t>st</a:t>
            </a:r>
            <a:r>
              <a:rPr lang="en-US" sz="3600" b="1" dirty="0" smtClean="0"/>
              <a:t> order </a:t>
            </a:r>
            <a:r>
              <a:rPr lang="en-US" sz="3600" b="1" dirty="0"/>
              <a:t>system </a:t>
            </a:r>
            <a:r>
              <a:rPr lang="en-US" sz="3600" b="1" dirty="0" smtClean="0"/>
              <a:t>time response</a:t>
            </a:r>
            <a:endParaRPr lang="en-US" sz="3600" b="1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215867"/>
              </p:ext>
            </p:extLst>
          </p:nvPr>
        </p:nvGraphicFramePr>
        <p:xfrm>
          <a:off x="4835052" y="526874"/>
          <a:ext cx="43053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" name="Equation" r:id="rId4" imgW="1092200" imgH="304800" progId="Equation.3">
                  <p:embed/>
                </p:oleObj>
              </mc:Choice>
              <mc:Fallback>
                <p:oleObj name="Equation" r:id="rId4" imgW="1092200" imgH="304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5052" y="526874"/>
                        <a:ext cx="43053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587808"/>
            <a:ext cx="42517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We see 1</a:t>
            </a:r>
            <a:r>
              <a:rPr lang="en-US" sz="2000" baseline="30000" dirty="0" smtClean="0">
                <a:latin typeface="Arial"/>
                <a:cs typeface="Arial"/>
              </a:rPr>
              <a:t>st</a:t>
            </a:r>
            <a:r>
              <a:rPr lang="en-US" sz="2000" dirty="0" smtClean="0">
                <a:latin typeface="Arial"/>
                <a:cs typeface="Arial"/>
              </a:rPr>
              <a:t> order system has the time response to a step given by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3788821"/>
            <a:ext cx="44188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Thus the time constant is the time taken to </a:t>
            </a:r>
            <a:r>
              <a:rPr lang="en-US" sz="2000" dirty="0">
                <a:latin typeface="Arial"/>
                <a:cs typeface="Arial"/>
              </a:rPr>
              <a:t>reach 63.2% of maximum </a:t>
            </a:r>
            <a:r>
              <a:rPr lang="en-US" sz="2000" dirty="0" smtClean="0">
                <a:latin typeface="Arial"/>
                <a:cs typeface="Arial"/>
              </a:rPr>
              <a:t>change. Note also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/>
          </p:nvPr>
        </p:nvGraphicFramePr>
        <p:xfrm>
          <a:off x="237868" y="2788554"/>
          <a:ext cx="24066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6" name="Equation" r:id="rId6" imgW="1016000" imgH="241300" progId="Equation.3">
                  <p:embed/>
                </p:oleObj>
              </mc:Choice>
              <mc:Fallback>
                <p:oleObj name="Equation" r:id="rId6" imgW="1016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68" y="2788554"/>
                        <a:ext cx="2406650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216154" y="3306824"/>
          <a:ext cx="39401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" name="Equation" r:id="rId8" imgW="1663700" imgH="203200" progId="Equation.DSMT4">
                  <p:embed/>
                </p:oleObj>
              </mc:Choice>
              <mc:Fallback>
                <p:oleObj name="Equation" r:id="rId8" imgW="16637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54" y="3306824"/>
                        <a:ext cx="39401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/>
          </p:nvPr>
        </p:nvGraphicFramePr>
        <p:xfrm>
          <a:off x="135097" y="5154833"/>
          <a:ext cx="3068638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" name="Equation" r:id="rId10" imgW="1295400" imgH="431800" progId="Equation.DSMT4">
                  <p:embed/>
                </p:oleObj>
              </mc:Choice>
              <mc:Fallback>
                <p:oleObj name="Equation" r:id="rId10" imgW="1295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7" y="5154833"/>
                        <a:ext cx="3068638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3151145" y="5155188"/>
          <a:ext cx="1233487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9" name="Equation" r:id="rId12" imgW="520700" imgH="419100" progId="Equation.3">
                  <p:embed/>
                </p:oleObj>
              </mc:Choice>
              <mc:Fallback>
                <p:oleObj name="Equation" r:id="rId12" imgW="520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1145" y="5155188"/>
                        <a:ext cx="1233487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-5738" y="6303769"/>
            <a:ext cx="35071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Thus initial slope at t=0 is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298649"/>
              </p:ext>
            </p:extLst>
          </p:nvPr>
        </p:nvGraphicFramePr>
        <p:xfrm>
          <a:off x="3309892" y="5962297"/>
          <a:ext cx="360362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0" name="Equation" r:id="rId14" imgW="152400" imgH="419100" progId="Equation.DSMT4">
                  <p:embed/>
                </p:oleObj>
              </mc:Choice>
              <mc:Fallback>
                <p:oleObj name="Equation" r:id="rId14" imgW="1524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9892" y="5962297"/>
                        <a:ext cx="360362" cy="912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66629" y="4592555"/>
            <a:ext cx="1627323" cy="4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64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  <p:bldP spid="10" grpId="0"/>
      <p:bldP spid="11" grpId="0" build="p" bldLvl="2"/>
      <p:bldP spid="18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4219155" y="5919324"/>
            <a:ext cx="55370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 smtClean="0"/>
              <a:t>This is a first </a:t>
            </a:r>
            <a:r>
              <a:rPr lang="en-US" sz="2000" dirty="0"/>
              <a:t>order linear differential equation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802645"/>
              </p:ext>
            </p:extLst>
          </p:nvPr>
        </p:nvGraphicFramePr>
        <p:xfrm>
          <a:off x="280306" y="5663072"/>
          <a:ext cx="3171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7" name="Equation" r:id="rId4" imgW="1231900" imgH="393700" progId="Equation.3">
                  <p:embed/>
                </p:oleObj>
              </mc:Choice>
              <mc:Fallback>
                <p:oleObj name="Equation" r:id="rId4" imgW="1231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306" y="5663072"/>
                        <a:ext cx="3171825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846988"/>
              </p:ext>
            </p:extLst>
          </p:nvPr>
        </p:nvGraphicFramePr>
        <p:xfrm>
          <a:off x="384703" y="832627"/>
          <a:ext cx="2269465" cy="605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8" name="Equation" r:id="rId6" imgW="762000" imgH="203200" progId="Equation.3">
                  <p:embed/>
                </p:oleObj>
              </mc:Choice>
              <mc:Fallback>
                <p:oleObj name="Equation" r:id="rId6" imgW="762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703" y="832627"/>
                        <a:ext cx="2269465" cy="605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107666"/>
              </p:ext>
            </p:extLst>
          </p:nvPr>
        </p:nvGraphicFramePr>
        <p:xfrm>
          <a:off x="460749" y="1420270"/>
          <a:ext cx="1408155" cy="578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9" name="Equation" r:id="rId8" imgW="495300" imgH="203200" progId="Equation.3">
                  <p:embed/>
                </p:oleObj>
              </mc:Choice>
              <mc:Fallback>
                <p:oleObj name="Equation" r:id="rId8" imgW="495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0749" y="1420270"/>
                        <a:ext cx="1408155" cy="578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252708"/>
              </p:ext>
            </p:extLst>
          </p:nvPr>
        </p:nvGraphicFramePr>
        <p:xfrm>
          <a:off x="433006" y="2013010"/>
          <a:ext cx="2681288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0" name="Equation" r:id="rId10" imgW="1016000" imgH="393700" progId="Equation.DSMT4">
                  <p:embed/>
                </p:oleObj>
              </mc:Choice>
              <mc:Fallback>
                <p:oleObj name="Equation" r:id="rId10" imgW="1016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3006" y="2013010"/>
                        <a:ext cx="2681288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302323" y="498666"/>
            <a:ext cx="2132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Adding up voltages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72829" y="1543069"/>
            <a:ext cx="118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Ohms law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12615" y="2172983"/>
            <a:ext cx="2732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Current proportional to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rate of change of charge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725207"/>
              </p:ext>
            </p:extLst>
          </p:nvPr>
        </p:nvGraphicFramePr>
        <p:xfrm>
          <a:off x="123444" y="4121835"/>
          <a:ext cx="3300413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1" name="Equation" r:id="rId12" imgW="1282700" imgH="393700" progId="Equation.DSMT4">
                  <p:embed/>
                </p:oleObj>
              </mc:Choice>
              <mc:Fallback>
                <p:oleObj name="Equation" r:id="rId12" imgW="1282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3444" y="4121835"/>
                        <a:ext cx="3300413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3742530" y="3301610"/>
            <a:ext cx="23133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Substitute 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from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capacitor expression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7159" y="5227109"/>
            <a:ext cx="1990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Rearranging gives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6882"/>
            <a:ext cx="9906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Remember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: Voltages </a:t>
            </a:r>
            <a:r>
              <a:rPr lang="en-US" sz="3200" b="1" dirty="0">
                <a:latin typeface="Arial" charset="0"/>
                <a:ea typeface="Arial" charset="0"/>
                <a:cs typeface="Arial" charset="0"/>
              </a:rPr>
              <a:t>in an RC circuit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052357"/>
              </p:ext>
            </p:extLst>
          </p:nvPr>
        </p:nvGraphicFramePr>
        <p:xfrm>
          <a:off x="5669" y="3066654"/>
          <a:ext cx="3757613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12" name="Equation" r:id="rId14" imgW="1320800" imgH="393700" progId="Equation.DSMT4">
                  <p:embed/>
                </p:oleObj>
              </mc:Choice>
              <mc:Fallback>
                <p:oleObj name="Equation" r:id="rId14" imgW="13208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669" y="3066654"/>
                        <a:ext cx="3757613" cy="1122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55434" y="605133"/>
            <a:ext cx="345056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6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4134" y="0"/>
            <a:ext cx="8915400" cy="7257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/>
              <a:t>RC circuit time </a:t>
            </a:r>
            <a:r>
              <a:rPr lang="en-US" sz="3600" b="1" dirty="0"/>
              <a:t>constant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434" y="605133"/>
            <a:ext cx="3450566" cy="365760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458889"/>
              </p:ext>
            </p:extLst>
          </p:nvPr>
        </p:nvGraphicFramePr>
        <p:xfrm>
          <a:off x="354800" y="641179"/>
          <a:ext cx="3171825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3" name="Equation" r:id="rId4" imgW="1231900" imgH="393700" progId="Equation.3">
                  <p:embed/>
                </p:oleObj>
              </mc:Choice>
              <mc:Fallback>
                <p:oleObj name="Equation" r:id="rId4" imgW="1231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4800" y="641179"/>
                        <a:ext cx="3171825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496192"/>
              </p:ext>
            </p:extLst>
          </p:nvPr>
        </p:nvGraphicFramePr>
        <p:xfrm>
          <a:off x="0" y="2028741"/>
          <a:ext cx="487203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" name="Equation" r:id="rId6" imgW="1892300" imgH="393700" progId="Equation.DSMT4">
                  <p:embed/>
                </p:oleObj>
              </mc:Choice>
              <mc:Fallback>
                <p:oleObj name="Equation" r:id="rId6" imgW="18923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2028741"/>
                        <a:ext cx="4872037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76137" y="278651"/>
            <a:ext cx="7830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From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644916"/>
            <a:ext cx="6565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Taking Laplace transformation with zero initial conditions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0" y="3259881"/>
          <a:ext cx="5200650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" name="Equation" r:id="rId8" imgW="2019300" imgH="393700" progId="Equation.3">
                  <p:embed/>
                </p:oleObj>
              </mc:Choice>
              <mc:Fallback>
                <p:oleObj name="Equation" r:id="rId8" imgW="2019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3259881"/>
                        <a:ext cx="5200650" cy="1012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912031"/>
              </p:ext>
            </p:extLst>
          </p:nvPr>
        </p:nvGraphicFramePr>
        <p:xfrm>
          <a:off x="310722" y="4384627"/>
          <a:ext cx="4496227" cy="1037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6" name="Equation" r:id="rId10" imgW="1866900" imgH="431800" progId="Equation.DSMT4">
                  <p:embed/>
                </p:oleObj>
              </mc:Choice>
              <mc:Fallback>
                <p:oleObj name="Equation" r:id="rId10" imgW="18669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10722" y="4384627"/>
                        <a:ext cx="4496227" cy="1037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407642"/>
              </p:ext>
            </p:extLst>
          </p:nvPr>
        </p:nvGraphicFramePr>
        <p:xfrm>
          <a:off x="5272450" y="4150207"/>
          <a:ext cx="3127089" cy="1847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" name="Equation" r:id="rId12" imgW="1308100" imgH="774700" progId="Equation.3">
                  <p:embed/>
                </p:oleObj>
              </mc:Choice>
              <mc:Fallback>
                <p:oleObj name="Equation" r:id="rId12" imgW="1308100" imgH="774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72450" y="4150207"/>
                        <a:ext cx="3127089" cy="1847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184746" y="5748337"/>
          <a:ext cx="3305175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" name="Equation" r:id="rId14" imgW="1282700" imgH="431800" progId="Equation.DSMT4">
                  <p:embed/>
                </p:oleObj>
              </mc:Choice>
              <mc:Fallback>
                <p:oleObj name="Equation" r:id="rId14" imgW="1282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4746" y="5748337"/>
                        <a:ext cx="3305175" cy="1109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0" y="5412264"/>
            <a:ext cx="6565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Multiply though by RC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0892" y="3019542"/>
            <a:ext cx="6565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Collecting </a:t>
            </a:r>
            <a:r>
              <a:rPr lang="en-US" sz="2000" dirty="0" err="1" smtClean="0">
                <a:latin typeface="Arial"/>
                <a:cs typeface="Arial"/>
              </a:rPr>
              <a:t>V</a:t>
            </a:r>
            <a:r>
              <a:rPr lang="en-US" sz="2000" baseline="-25000" dirty="0" err="1" smtClean="0">
                <a:latin typeface="Arial"/>
                <a:cs typeface="Arial"/>
              </a:rPr>
              <a:t>c</a:t>
            </a:r>
            <a:r>
              <a:rPr lang="en-US" sz="2000" dirty="0" smtClean="0">
                <a:latin typeface="Arial"/>
                <a:cs typeface="Arial"/>
              </a:rPr>
              <a:t> terms together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3119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85F57E51F664C83B87C8E4A222F4E" ma:contentTypeVersion="0" ma:contentTypeDescription="Create a new document." ma:contentTypeScope="" ma:versionID="ebc8dd306f6a142732d6c39145b8c6e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636A5B-9F36-41DC-9C2D-B6E50D1148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6653E9-E080-481B-88BF-A67B5AD7262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EB25E5A-619E-4CF7-B380-B907C71CC6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13153</TotalTime>
  <Words>2033</Words>
  <Application>Microsoft Macintosh PowerPoint</Application>
  <PresentationFormat>A4 Paper (210x297 mm)</PresentationFormat>
  <Paragraphs>333</Paragraphs>
  <Slides>65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Office Theme</vt:lpstr>
      <vt:lpstr>Equation</vt:lpstr>
      <vt:lpstr>Microsoft Equation</vt:lpstr>
      <vt:lpstr>MathType 6.0 Equation</vt:lpstr>
      <vt:lpstr>ROCO218: Control Engineering Dr Ian Howard   Lecture 9  1st order systems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9  2nd order systems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 Lecture 9  Example canonical 2nd order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Interlude  10 minute break</vt:lpstr>
      <vt:lpstr>ROCO218: Control Engineering  Dr Ian Howard   Lecture 9  2nd order performance measures</vt:lpstr>
      <vt:lpstr>PowerPoint Presentation</vt:lpstr>
      <vt:lpstr>PowerPoint Presentation</vt:lpstr>
      <vt:lpstr>PowerPoint Presentation</vt:lpstr>
      <vt:lpstr>PowerPoint Presentation</vt:lpstr>
      <vt:lpstr>ROCO218: Control Engineering  Lecture 9  ROCO218 2016R Exam examples Derive transfer function for electrical system </vt:lpstr>
      <vt:lpstr>PowerPoint Presentation</vt:lpstr>
      <vt:lpstr>PowerPoint Presentation</vt:lpstr>
      <vt:lpstr>PowerPoint Presentation</vt:lpstr>
      <vt:lpstr>ROCO218: Control Engineering Dr Ian Howard  Lecture 9  Inversion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Lecture 9  Steady state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School of Computing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SOFT211:  Server-Side Programming and Development    Lecture 1 </dc:title>
  <dc:creator>Martin Beck</dc:creator>
  <cp:lastModifiedBy>Ian Howard</cp:lastModifiedBy>
  <cp:revision>1757</cp:revision>
  <cp:lastPrinted>2018-04-11T14:03:41Z</cp:lastPrinted>
  <dcterms:created xsi:type="dcterms:W3CDTF">2013-09-22T15:12:23Z</dcterms:created>
  <dcterms:modified xsi:type="dcterms:W3CDTF">2018-04-25T21:36:52Z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0x010100EF085F57E51F664C83B87C8E4A222F4E</vt:lpwstr>
  </property>
</Properties>
</file>